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81" r:id="rId2"/>
  </p:sldMasterIdLst>
  <p:sldIdLst>
    <p:sldId id="266" r:id="rId3"/>
    <p:sldId id="256" r:id="rId4"/>
    <p:sldId id="270" r:id="rId5"/>
    <p:sldId id="279" r:id="rId6"/>
    <p:sldId id="278" r:id="rId7"/>
    <p:sldId id="289" r:id="rId8"/>
    <p:sldId id="276" r:id="rId9"/>
    <p:sldId id="284" r:id="rId10"/>
    <p:sldId id="292" r:id="rId11"/>
    <p:sldId id="293" r:id="rId12"/>
    <p:sldId id="294" r:id="rId13"/>
    <p:sldId id="295" r:id="rId14"/>
    <p:sldId id="291" r:id="rId15"/>
    <p:sldId id="288" r:id="rId16"/>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E14BBC"/>
    <a:srgbClr val="006B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594" y="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png>
</file>

<file path=ppt/media/image21.jpeg>
</file>

<file path=ppt/media/image22.png>
</file>

<file path=ppt/media/image23.png>
</file>

<file path=ppt/media/image24.png>
</file>

<file path=ppt/media/image25.png>
</file>

<file path=ppt/media/image3.jpeg>
</file>

<file path=ppt/media/image4.jpeg>
</file>

<file path=ppt/media/image5.jpe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i bullet-uri">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2786314"/>
            <a:ext cx="7886700" cy="3082041"/>
          </a:xfrm>
        </p:spPr>
        <p:txBody>
          <a:bodyPr>
            <a:normAutofit/>
          </a:bodyPr>
          <a:lstStyle>
            <a:lvl1pPr>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Title 1"/>
          <p:cNvSpPr>
            <a:spLocks noGrp="1"/>
          </p:cNvSpPr>
          <p:nvPr>
            <p:ph type="title"/>
          </p:nvPr>
        </p:nvSpPr>
        <p:spPr>
          <a:xfrm>
            <a:off x="628650" y="1883158"/>
            <a:ext cx="7886700" cy="905377"/>
          </a:xfrm>
        </p:spPr>
        <p:txBody>
          <a:bodyPr>
            <a:normAutofit/>
          </a:bodyPr>
          <a:lstStyle>
            <a:lvl1pPr>
              <a:defRPr sz="3000" b="1">
                <a:latin typeface="PT Sans" charset="-52"/>
                <a:ea typeface="PT Sans" charset="-52"/>
                <a:cs typeface="PT Sans" charset="-52"/>
              </a:defRPr>
            </a:lvl1pPr>
          </a:lstStyle>
          <a:p>
            <a:r>
              <a:rPr lang="ru-RU"/>
              <a:t>Образец заголовка</a:t>
            </a:r>
            <a:endParaRPr lang="en-US"/>
          </a:p>
        </p:txBody>
      </p:sp>
      <p:sp>
        <p:nvSpPr>
          <p:cNvPr id="2" name="Date Placeholder 3">
            <a:extLst>
              <a:ext uri="{FF2B5EF4-FFF2-40B4-BE49-F238E27FC236}">
                <a16:creationId xmlns:a16="http://schemas.microsoft.com/office/drawing/2014/main" id="{E14D3110-D5A5-79CF-68AD-9CCC75689DCD}"/>
              </a:ext>
            </a:extLst>
          </p:cNvPr>
          <p:cNvSpPr>
            <a:spLocks noGrp="1"/>
          </p:cNvSpPr>
          <p:nvPr>
            <p:ph type="dt" sz="half" idx="10"/>
          </p:nvPr>
        </p:nvSpPr>
        <p:spPr/>
        <p:txBody>
          <a:bodyPr/>
          <a:lstStyle>
            <a:lvl1pPr>
              <a:defRPr>
                <a:latin typeface="PT Sans" charset="-52"/>
                <a:ea typeface="PT Sans" charset="-52"/>
                <a:cs typeface="PT Sans" charset="-52"/>
              </a:defRPr>
            </a:lvl1pPr>
          </a:lstStyle>
          <a:p>
            <a:pPr>
              <a:defRPr/>
            </a:pPr>
            <a:fld id="{9A37E467-4918-456D-8802-40CF8C686E38}" type="datetimeFigureOut">
              <a:rPr lang="en-US"/>
              <a:pPr>
                <a:defRPr/>
              </a:pPr>
              <a:t>6/16/2025</a:t>
            </a:fld>
            <a:endParaRPr lang="en-US"/>
          </a:p>
        </p:txBody>
      </p:sp>
      <p:sp>
        <p:nvSpPr>
          <p:cNvPr id="4" name="Slide Number Placeholder 5">
            <a:extLst>
              <a:ext uri="{FF2B5EF4-FFF2-40B4-BE49-F238E27FC236}">
                <a16:creationId xmlns:a16="http://schemas.microsoft.com/office/drawing/2014/main" id="{4DBD60FA-1B91-D910-3277-5E918E6ED6F7}"/>
              </a:ext>
            </a:extLst>
          </p:cNvPr>
          <p:cNvSpPr>
            <a:spLocks noGrp="1"/>
          </p:cNvSpPr>
          <p:nvPr>
            <p:ph type="sldNum" sz="quarter" idx="11"/>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7A324CA2-5E3C-414B-AAF6-59C6B449F886}" type="slidenum">
              <a:rPr lang="en-US" altLang="ru-RU"/>
              <a:pPr>
                <a:defRPr/>
              </a:pPr>
              <a:t>‹#›</a:t>
            </a:fld>
            <a:endParaRPr lang="en-US" altLang="ru-RU"/>
          </a:p>
        </p:txBody>
      </p:sp>
    </p:spTree>
    <p:extLst>
      <p:ext uri="{BB962C8B-B14F-4D97-AF65-F5344CB8AC3E}">
        <p14:creationId xmlns:p14="http://schemas.microsoft.com/office/powerpoint/2010/main" val="2003838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cu bullet-uri">
    <p:spTree>
      <p:nvGrpSpPr>
        <p:cNvPr id="1" name=""/>
        <p:cNvGrpSpPr/>
        <p:nvPr/>
      </p:nvGrpSpPr>
      <p:grpSpPr>
        <a:xfrm>
          <a:off x="0" y="0"/>
          <a:ext cx="0" cy="0"/>
          <a:chOff x="0" y="0"/>
          <a:chExt cx="0" cy="0"/>
        </a:xfrm>
      </p:grpSpPr>
      <p:sp>
        <p:nvSpPr>
          <p:cNvPr id="9" name="Content Placeholder 2"/>
          <p:cNvSpPr>
            <a:spLocks noGrp="1"/>
          </p:cNvSpPr>
          <p:nvPr>
            <p:ph idx="13"/>
          </p:nvPr>
        </p:nvSpPr>
        <p:spPr>
          <a:xfrm>
            <a:off x="623888" y="1900106"/>
            <a:ext cx="7886700" cy="4327073"/>
          </a:xfrm>
        </p:spPr>
        <p:txBody>
          <a:bodyPr>
            <a:normAutofit/>
          </a:bodyPr>
          <a:lstStyle>
            <a:lvl1pPr>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2" name="Date Placeholder 3">
            <a:extLst>
              <a:ext uri="{FF2B5EF4-FFF2-40B4-BE49-F238E27FC236}">
                <a16:creationId xmlns:a16="http://schemas.microsoft.com/office/drawing/2014/main" id="{9D349E38-29EC-16A5-BFBC-0CBC5B6E01E0}"/>
              </a:ext>
            </a:extLst>
          </p:cNvPr>
          <p:cNvSpPr>
            <a:spLocks noGrp="1"/>
          </p:cNvSpPr>
          <p:nvPr>
            <p:ph type="dt" sz="half" idx="14"/>
          </p:nvPr>
        </p:nvSpPr>
        <p:spPr/>
        <p:txBody>
          <a:bodyPr/>
          <a:lstStyle>
            <a:lvl1pPr>
              <a:defRPr>
                <a:latin typeface="PT Sans" charset="-52"/>
                <a:ea typeface="PT Sans" charset="-52"/>
                <a:cs typeface="PT Sans" charset="-52"/>
              </a:defRPr>
            </a:lvl1pPr>
          </a:lstStyle>
          <a:p>
            <a:pPr>
              <a:defRPr/>
            </a:pPr>
            <a:fld id="{9DA56264-8B7F-4D46-9DFC-4764860304A7}" type="datetimeFigureOut">
              <a:rPr lang="en-US"/>
              <a:pPr>
                <a:defRPr/>
              </a:pPr>
              <a:t>6/16/2025</a:t>
            </a:fld>
            <a:endParaRPr lang="en-US"/>
          </a:p>
        </p:txBody>
      </p:sp>
      <p:sp>
        <p:nvSpPr>
          <p:cNvPr id="3" name="Slide Number Placeholder 5">
            <a:extLst>
              <a:ext uri="{FF2B5EF4-FFF2-40B4-BE49-F238E27FC236}">
                <a16:creationId xmlns:a16="http://schemas.microsoft.com/office/drawing/2014/main" id="{79B91BDF-0117-5876-1EBD-AC94F75161DC}"/>
              </a:ext>
            </a:extLst>
          </p:cNvPr>
          <p:cNvSpPr>
            <a:spLocks noGrp="1"/>
          </p:cNvSpPr>
          <p:nvPr>
            <p:ph type="sldNum" sz="quarter" idx="15"/>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E304965E-5EAC-4472-A1B5-71A3FA620CB3}" type="slidenum">
              <a:rPr lang="en-US" altLang="ru-RU"/>
              <a:pPr>
                <a:defRPr/>
              </a:pPr>
              <a:t>‹#›</a:t>
            </a:fld>
            <a:endParaRPr lang="en-US" altLang="ru-RU"/>
          </a:p>
        </p:txBody>
      </p:sp>
    </p:spTree>
    <p:extLst>
      <p:ext uri="{BB962C8B-B14F-4D97-AF65-F5344CB8AC3E}">
        <p14:creationId xmlns:p14="http://schemas.microsoft.com/office/powerpoint/2010/main" val="2856430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i 2 boxuri cu bullet-uri">
    <p:spTree>
      <p:nvGrpSpPr>
        <p:cNvPr id="1" name=""/>
        <p:cNvGrpSpPr/>
        <p:nvPr/>
      </p:nvGrpSpPr>
      <p:grpSpPr>
        <a:xfrm>
          <a:off x="0" y="0"/>
          <a:ext cx="0" cy="0"/>
          <a:chOff x="0" y="0"/>
          <a:chExt cx="0" cy="0"/>
        </a:xfrm>
      </p:grpSpPr>
      <p:sp>
        <p:nvSpPr>
          <p:cNvPr id="8" name="Content Placeholder 2"/>
          <p:cNvSpPr>
            <a:spLocks noGrp="1"/>
          </p:cNvSpPr>
          <p:nvPr>
            <p:ph idx="13"/>
          </p:nvPr>
        </p:nvSpPr>
        <p:spPr>
          <a:xfrm>
            <a:off x="628650" y="2786314"/>
            <a:ext cx="3886200" cy="3082041"/>
          </a:xfrm>
        </p:spPr>
        <p:txBody>
          <a:bodyPr>
            <a:normAutofit/>
          </a:bodyPr>
          <a:lstStyle>
            <a:lvl1pPr>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12" name="Content Placeholder 2"/>
          <p:cNvSpPr>
            <a:spLocks noGrp="1"/>
          </p:cNvSpPr>
          <p:nvPr>
            <p:ph idx="14"/>
          </p:nvPr>
        </p:nvSpPr>
        <p:spPr>
          <a:xfrm>
            <a:off x="4646995" y="2776665"/>
            <a:ext cx="3886200" cy="3082041"/>
          </a:xfrm>
        </p:spPr>
        <p:txBody>
          <a:bodyPr>
            <a:normAutofit/>
          </a:bodyPr>
          <a:lstStyle>
            <a:lvl1pPr>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10" name="Title 1"/>
          <p:cNvSpPr>
            <a:spLocks noGrp="1"/>
          </p:cNvSpPr>
          <p:nvPr>
            <p:ph type="title"/>
          </p:nvPr>
        </p:nvSpPr>
        <p:spPr>
          <a:xfrm>
            <a:off x="628650" y="1883158"/>
            <a:ext cx="7886700" cy="905377"/>
          </a:xfrm>
        </p:spPr>
        <p:txBody>
          <a:bodyPr>
            <a:normAutofit/>
          </a:bodyPr>
          <a:lstStyle>
            <a:lvl1pPr>
              <a:defRPr sz="3000" b="1">
                <a:latin typeface="PT Sans" charset="-52"/>
                <a:ea typeface="PT Sans" charset="-52"/>
                <a:cs typeface="PT Sans" charset="-52"/>
              </a:defRPr>
            </a:lvl1pPr>
          </a:lstStyle>
          <a:p>
            <a:r>
              <a:rPr lang="ru-RU"/>
              <a:t>Образец заголовка</a:t>
            </a:r>
            <a:endParaRPr lang="en-US"/>
          </a:p>
        </p:txBody>
      </p:sp>
      <p:sp>
        <p:nvSpPr>
          <p:cNvPr id="2" name="Date Placeholder 4">
            <a:extLst>
              <a:ext uri="{FF2B5EF4-FFF2-40B4-BE49-F238E27FC236}">
                <a16:creationId xmlns:a16="http://schemas.microsoft.com/office/drawing/2014/main" id="{97C4F42D-FB86-3998-1D80-7F540CC6B98E}"/>
              </a:ext>
            </a:extLst>
          </p:cNvPr>
          <p:cNvSpPr>
            <a:spLocks noGrp="1"/>
          </p:cNvSpPr>
          <p:nvPr>
            <p:ph type="dt" sz="half" idx="15"/>
          </p:nvPr>
        </p:nvSpPr>
        <p:spPr/>
        <p:txBody>
          <a:bodyPr/>
          <a:lstStyle>
            <a:lvl1pPr>
              <a:defRPr>
                <a:latin typeface="PT Sans" charset="-52"/>
                <a:ea typeface="PT Sans" charset="-52"/>
                <a:cs typeface="PT Sans" charset="-52"/>
              </a:defRPr>
            </a:lvl1pPr>
          </a:lstStyle>
          <a:p>
            <a:pPr>
              <a:defRPr/>
            </a:pPr>
            <a:fld id="{9819B6C8-F995-4675-B48D-3DEB4F35B11A}" type="datetimeFigureOut">
              <a:rPr lang="en-US"/>
              <a:pPr>
                <a:defRPr/>
              </a:pPr>
              <a:t>6/16/2025</a:t>
            </a:fld>
            <a:endParaRPr lang="en-US"/>
          </a:p>
        </p:txBody>
      </p:sp>
      <p:sp>
        <p:nvSpPr>
          <p:cNvPr id="3" name="Slide Number Placeholder 6">
            <a:extLst>
              <a:ext uri="{FF2B5EF4-FFF2-40B4-BE49-F238E27FC236}">
                <a16:creationId xmlns:a16="http://schemas.microsoft.com/office/drawing/2014/main" id="{626D09BD-4F7E-2875-F344-5CC6A4EC7FC5}"/>
              </a:ext>
            </a:extLst>
          </p:cNvPr>
          <p:cNvSpPr>
            <a:spLocks noGrp="1"/>
          </p:cNvSpPr>
          <p:nvPr>
            <p:ph type="sldNum" sz="quarter" idx="16"/>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C8BB58F7-5017-4F60-9B3F-A3AA3C6FF97E}" type="slidenum">
              <a:rPr lang="en-US" altLang="ru-RU"/>
              <a:pPr>
                <a:defRPr/>
              </a:pPr>
              <a:t>‹#›</a:t>
            </a:fld>
            <a:endParaRPr lang="en-US" altLang="ru-RU"/>
          </a:p>
        </p:txBody>
      </p:sp>
    </p:spTree>
    <p:extLst>
      <p:ext uri="{BB962C8B-B14F-4D97-AF65-F5344CB8AC3E}">
        <p14:creationId xmlns:p14="http://schemas.microsoft.com/office/powerpoint/2010/main" val="14416783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i douta boxe cu text simplu">
    <p:spTree>
      <p:nvGrpSpPr>
        <p:cNvPr id="1" name=""/>
        <p:cNvGrpSpPr/>
        <p:nvPr/>
      </p:nvGrpSpPr>
      <p:grpSpPr>
        <a:xfrm>
          <a:off x="0" y="0"/>
          <a:ext cx="0" cy="0"/>
          <a:chOff x="0" y="0"/>
          <a:chExt cx="0" cy="0"/>
        </a:xfrm>
      </p:grpSpPr>
      <p:sp>
        <p:nvSpPr>
          <p:cNvPr id="12" name="Content Placeholder 2"/>
          <p:cNvSpPr>
            <a:spLocks noGrp="1"/>
          </p:cNvSpPr>
          <p:nvPr>
            <p:ph idx="13"/>
          </p:nvPr>
        </p:nvSpPr>
        <p:spPr>
          <a:xfrm>
            <a:off x="628650" y="2786314"/>
            <a:ext cx="3886200" cy="3082041"/>
          </a:xfrm>
        </p:spPr>
        <p:txBody>
          <a:bodyPr>
            <a:normAutofit/>
          </a:bodyPr>
          <a:lstStyle>
            <a:lvl1pPr marL="0" indent="0">
              <a:buNone/>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p:txBody>
      </p:sp>
      <p:sp>
        <p:nvSpPr>
          <p:cNvPr id="14" name="Content Placeholder 2"/>
          <p:cNvSpPr>
            <a:spLocks noGrp="1"/>
          </p:cNvSpPr>
          <p:nvPr>
            <p:ph idx="14"/>
          </p:nvPr>
        </p:nvSpPr>
        <p:spPr>
          <a:xfrm>
            <a:off x="4646995" y="2776665"/>
            <a:ext cx="3886200" cy="3082041"/>
          </a:xfrm>
        </p:spPr>
        <p:txBody>
          <a:bodyPr>
            <a:normAutofit/>
          </a:bodyPr>
          <a:lstStyle>
            <a:lvl1pPr marL="0" indent="0">
              <a:buNone/>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p:txBody>
      </p:sp>
      <p:sp>
        <p:nvSpPr>
          <p:cNvPr id="7" name="Title 1"/>
          <p:cNvSpPr>
            <a:spLocks noGrp="1"/>
          </p:cNvSpPr>
          <p:nvPr>
            <p:ph type="title"/>
          </p:nvPr>
        </p:nvSpPr>
        <p:spPr>
          <a:xfrm>
            <a:off x="628650" y="1883158"/>
            <a:ext cx="7886700" cy="905377"/>
          </a:xfrm>
        </p:spPr>
        <p:txBody>
          <a:bodyPr>
            <a:normAutofit/>
          </a:bodyPr>
          <a:lstStyle>
            <a:lvl1pPr>
              <a:defRPr sz="3000" b="1">
                <a:latin typeface="PT Sans" charset="-52"/>
                <a:ea typeface="PT Sans" charset="-52"/>
                <a:cs typeface="PT Sans" charset="-52"/>
              </a:defRPr>
            </a:lvl1pPr>
          </a:lstStyle>
          <a:p>
            <a:r>
              <a:rPr lang="ru-RU"/>
              <a:t>Образец заголовка</a:t>
            </a:r>
            <a:endParaRPr lang="en-US"/>
          </a:p>
        </p:txBody>
      </p:sp>
      <p:sp>
        <p:nvSpPr>
          <p:cNvPr id="2" name="Date Placeholder 4">
            <a:extLst>
              <a:ext uri="{FF2B5EF4-FFF2-40B4-BE49-F238E27FC236}">
                <a16:creationId xmlns:a16="http://schemas.microsoft.com/office/drawing/2014/main" id="{09BB6E1A-A0BA-80ED-5DD4-A18182B5F978}"/>
              </a:ext>
            </a:extLst>
          </p:cNvPr>
          <p:cNvSpPr>
            <a:spLocks noGrp="1"/>
          </p:cNvSpPr>
          <p:nvPr>
            <p:ph type="dt" sz="half" idx="15"/>
          </p:nvPr>
        </p:nvSpPr>
        <p:spPr/>
        <p:txBody>
          <a:bodyPr/>
          <a:lstStyle>
            <a:lvl1pPr>
              <a:defRPr>
                <a:latin typeface="PT Sans" charset="-52"/>
                <a:ea typeface="PT Sans" charset="-52"/>
                <a:cs typeface="PT Sans" charset="-52"/>
              </a:defRPr>
            </a:lvl1pPr>
          </a:lstStyle>
          <a:p>
            <a:pPr>
              <a:defRPr/>
            </a:pPr>
            <a:fld id="{818FBAF5-C927-4DB1-A974-E3A7CAB693A2}" type="datetimeFigureOut">
              <a:rPr lang="en-US"/>
              <a:pPr>
                <a:defRPr/>
              </a:pPr>
              <a:t>6/16/2025</a:t>
            </a:fld>
            <a:endParaRPr lang="en-US"/>
          </a:p>
        </p:txBody>
      </p:sp>
      <p:sp>
        <p:nvSpPr>
          <p:cNvPr id="3" name="Slide Number Placeholder 6">
            <a:extLst>
              <a:ext uri="{FF2B5EF4-FFF2-40B4-BE49-F238E27FC236}">
                <a16:creationId xmlns:a16="http://schemas.microsoft.com/office/drawing/2014/main" id="{9C7F081A-0374-2085-D958-C8FBD6AE60BB}"/>
              </a:ext>
            </a:extLst>
          </p:cNvPr>
          <p:cNvSpPr>
            <a:spLocks noGrp="1"/>
          </p:cNvSpPr>
          <p:nvPr>
            <p:ph type="sldNum" sz="quarter" idx="16"/>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DE9C96F6-716C-47D7-B551-C9153CB36768}" type="slidenum">
              <a:rPr lang="en-US" altLang="ru-RU"/>
              <a:pPr>
                <a:defRPr/>
              </a:pPr>
              <a:t>‹#›</a:t>
            </a:fld>
            <a:endParaRPr lang="en-US" altLang="ru-RU"/>
          </a:p>
        </p:txBody>
      </p:sp>
    </p:spTree>
    <p:extLst>
      <p:ext uri="{BB962C8B-B14F-4D97-AF65-F5344CB8AC3E}">
        <p14:creationId xmlns:p14="http://schemas.microsoft.com/office/powerpoint/2010/main" val="8969059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i text simplu">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3888" y="2783806"/>
            <a:ext cx="7886700" cy="3084549"/>
          </a:xfrm>
        </p:spPr>
        <p:txBody>
          <a:bodyPr>
            <a:normAutofit/>
          </a:bodyPr>
          <a:lstStyle>
            <a:lvl1pPr marL="0" indent="0">
              <a:buNone/>
              <a:defRPr sz="2000">
                <a:solidFill>
                  <a:schemeClr val="tx1"/>
                </a:solidFill>
                <a:latin typeface="PT Sans" charset="-52"/>
                <a:ea typeface="PT Sans" charset="-52"/>
                <a:cs typeface="PT Sans" charset="-5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7" name="Title 1"/>
          <p:cNvSpPr>
            <a:spLocks noGrp="1"/>
          </p:cNvSpPr>
          <p:nvPr>
            <p:ph type="title"/>
          </p:nvPr>
        </p:nvSpPr>
        <p:spPr>
          <a:xfrm>
            <a:off x="628650" y="1883158"/>
            <a:ext cx="7886700" cy="905377"/>
          </a:xfrm>
        </p:spPr>
        <p:txBody>
          <a:bodyPr>
            <a:normAutofit/>
          </a:bodyPr>
          <a:lstStyle>
            <a:lvl1pPr>
              <a:defRPr sz="3000" b="1">
                <a:latin typeface="PT Sans" charset="-52"/>
                <a:ea typeface="PT Sans" charset="-52"/>
                <a:cs typeface="PT Sans" charset="-52"/>
              </a:defRPr>
            </a:lvl1pPr>
          </a:lstStyle>
          <a:p>
            <a:r>
              <a:rPr lang="ru-RU"/>
              <a:t>Образец заголовка</a:t>
            </a:r>
            <a:endParaRPr lang="en-US"/>
          </a:p>
        </p:txBody>
      </p:sp>
      <p:sp>
        <p:nvSpPr>
          <p:cNvPr id="2" name="Date Placeholder 3">
            <a:extLst>
              <a:ext uri="{FF2B5EF4-FFF2-40B4-BE49-F238E27FC236}">
                <a16:creationId xmlns:a16="http://schemas.microsoft.com/office/drawing/2014/main" id="{B8ADA2CF-5776-189F-EE13-6DFFFD45843F}"/>
              </a:ext>
            </a:extLst>
          </p:cNvPr>
          <p:cNvSpPr>
            <a:spLocks noGrp="1"/>
          </p:cNvSpPr>
          <p:nvPr>
            <p:ph type="dt" sz="half" idx="10"/>
          </p:nvPr>
        </p:nvSpPr>
        <p:spPr/>
        <p:txBody>
          <a:bodyPr/>
          <a:lstStyle>
            <a:lvl1pPr>
              <a:defRPr>
                <a:latin typeface="PT Sans" charset="-52"/>
                <a:ea typeface="PT Sans" charset="-52"/>
                <a:cs typeface="PT Sans" charset="-52"/>
              </a:defRPr>
            </a:lvl1pPr>
          </a:lstStyle>
          <a:p>
            <a:pPr>
              <a:defRPr/>
            </a:pPr>
            <a:fld id="{EFD79E30-4E4B-4324-B3A4-75CB32AC9186}" type="datetimeFigureOut">
              <a:rPr lang="en-US"/>
              <a:pPr>
                <a:defRPr/>
              </a:pPr>
              <a:t>6/16/2025</a:t>
            </a:fld>
            <a:endParaRPr lang="en-US"/>
          </a:p>
        </p:txBody>
      </p:sp>
      <p:sp>
        <p:nvSpPr>
          <p:cNvPr id="4" name="Slide Number Placeholder 5">
            <a:extLst>
              <a:ext uri="{FF2B5EF4-FFF2-40B4-BE49-F238E27FC236}">
                <a16:creationId xmlns:a16="http://schemas.microsoft.com/office/drawing/2014/main" id="{96D9DF79-88A6-8FA3-2FCD-35627B1716FA}"/>
              </a:ext>
            </a:extLst>
          </p:cNvPr>
          <p:cNvSpPr>
            <a:spLocks noGrp="1"/>
          </p:cNvSpPr>
          <p:nvPr>
            <p:ph type="sldNum" sz="quarter" idx="11"/>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F227FA74-3FE7-49BC-AEC0-E01558FD75BA}" type="slidenum">
              <a:rPr lang="en-US" altLang="ru-RU"/>
              <a:pPr>
                <a:defRPr/>
              </a:pPr>
              <a:t>‹#›</a:t>
            </a:fld>
            <a:endParaRPr lang="en-US" altLang="ru-RU"/>
          </a:p>
        </p:txBody>
      </p:sp>
    </p:spTree>
    <p:extLst>
      <p:ext uri="{BB962C8B-B14F-4D97-AF65-F5344CB8AC3E}">
        <p14:creationId xmlns:p14="http://schemas.microsoft.com/office/powerpoint/2010/main" val="1346104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simplu">
    <p:spTree>
      <p:nvGrpSpPr>
        <p:cNvPr id="1" name=""/>
        <p:cNvGrpSpPr/>
        <p:nvPr/>
      </p:nvGrpSpPr>
      <p:grpSpPr>
        <a:xfrm>
          <a:off x="0" y="0"/>
          <a:ext cx="0" cy="0"/>
          <a:chOff x="0" y="0"/>
          <a:chExt cx="0" cy="0"/>
        </a:xfrm>
      </p:grpSpPr>
      <p:sp>
        <p:nvSpPr>
          <p:cNvPr id="6" name="Text Placeholder 2"/>
          <p:cNvSpPr>
            <a:spLocks noGrp="1"/>
          </p:cNvSpPr>
          <p:nvPr>
            <p:ph type="body" idx="1"/>
          </p:nvPr>
        </p:nvSpPr>
        <p:spPr>
          <a:xfrm>
            <a:off x="623888" y="1900107"/>
            <a:ext cx="7886700" cy="4327073"/>
          </a:xfrm>
        </p:spPr>
        <p:txBody>
          <a:bodyPr>
            <a:normAutofit/>
          </a:bodyPr>
          <a:lstStyle>
            <a:lvl1pPr marL="0" indent="0">
              <a:buNone/>
              <a:defRPr sz="2000">
                <a:solidFill>
                  <a:schemeClr val="tx1"/>
                </a:solidFill>
                <a:latin typeface="PT Sans" charset="-52"/>
                <a:ea typeface="PT Sans" charset="-52"/>
                <a:cs typeface="PT Sans" charset="-5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2" name="Date Placeholder 3">
            <a:extLst>
              <a:ext uri="{FF2B5EF4-FFF2-40B4-BE49-F238E27FC236}">
                <a16:creationId xmlns:a16="http://schemas.microsoft.com/office/drawing/2014/main" id="{9594DB91-219F-158C-E96D-DF15588643AF}"/>
              </a:ext>
            </a:extLst>
          </p:cNvPr>
          <p:cNvSpPr>
            <a:spLocks noGrp="1"/>
          </p:cNvSpPr>
          <p:nvPr>
            <p:ph type="dt" sz="half" idx="10"/>
          </p:nvPr>
        </p:nvSpPr>
        <p:spPr/>
        <p:txBody>
          <a:bodyPr/>
          <a:lstStyle>
            <a:lvl1pPr>
              <a:defRPr>
                <a:latin typeface="PT Sans" charset="-52"/>
                <a:ea typeface="PT Sans" charset="-52"/>
                <a:cs typeface="PT Sans" charset="-52"/>
              </a:defRPr>
            </a:lvl1pPr>
          </a:lstStyle>
          <a:p>
            <a:pPr>
              <a:defRPr/>
            </a:pPr>
            <a:fld id="{6AB03BA9-FE3F-4811-B918-F0ADBB512231}" type="datetimeFigureOut">
              <a:rPr lang="en-US"/>
              <a:pPr>
                <a:defRPr/>
              </a:pPr>
              <a:t>6/16/2025</a:t>
            </a:fld>
            <a:endParaRPr lang="en-US"/>
          </a:p>
        </p:txBody>
      </p:sp>
      <p:sp>
        <p:nvSpPr>
          <p:cNvPr id="3" name="Slide Number Placeholder 5">
            <a:extLst>
              <a:ext uri="{FF2B5EF4-FFF2-40B4-BE49-F238E27FC236}">
                <a16:creationId xmlns:a16="http://schemas.microsoft.com/office/drawing/2014/main" id="{92965CA4-AAB4-6BFA-1278-25F1AA6D97CE}"/>
              </a:ext>
            </a:extLst>
          </p:cNvPr>
          <p:cNvSpPr>
            <a:spLocks noGrp="1"/>
          </p:cNvSpPr>
          <p:nvPr>
            <p:ph type="sldNum" sz="quarter" idx="11"/>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63FBAA6D-9714-47CA-87EF-E2841859638F}" type="slidenum">
              <a:rPr lang="en-US" altLang="ru-RU"/>
              <a:pPr>
                <a:defRPr/>
              </a:pPr>
              <a:t>‹#›</a:t>
            </a:fld>
            <a:endParaRPr lang="en-US" altLang="ru-RU"/>
          </a:p>
        </p:txBody>
      </p:sp>
    </p:spTree>
    <p:extLst>
      <p:ext uri="{BB962C8B-B14F-4D97-AF65-F5344CB8AC3E}">
        <p14:creationId xmlns:p14="http://schemas.microsoft.com/office/powerpoint/2010/main" val="850197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cu bullet-uri">
    <p:spTree>
      <p:nvGrpSpPr>
        <p:cNvPr id="1" name=""/>
        <p:cNvGrpSpPr/>
        <p:nvPr/>
      </p:nvGrpSpPr>
      <p:grpSpPr>
        <a:xfrm>
          <a:off x="0" y="0"/>
          <a:ext cx="0" cy="0"/>
          <a:chOff x="0" y="0"/>
          <a:chExt cx="0" cy="0"/>
        </a:xfrm>
      </p:grpSpPr>
      <p:sp>
        <p:nvSpPr>
          <p:cNvPr id="9" name="Content Placeholder 2"/>
          <p:cNvSpPr>
            <a:spLocks noGrp="1"/>
          </p:cNvSpPr>
          <p:nvPr>
            <p:ph idx="13"/>
          </p:nvPr>
        </p:nvSpPr>
        <p:spPr>
          <a:xfrm>
            <a:off x="623888" y="1900106"/>
            <a:ext cx="7886700" cy="4327073"/>
          </a:xfrm>
        </p:spPr>
        <p:txBody>
          <a:bodyPr>
            <a:normAutofit/>
          </a:bodyPr>
          <a:lstStyle>
            <a:lvl1pPr>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2" name="Date Placeholder 3">
            <a:extLst>
              <a:ext uri="{FF2B5EF4-FFF2-40B4-BE49-F238E27FC236}">
                <a16:creationId xmlns:a16="http://schemas.microsoft.com/office/drawing/2014/main" id="{582A3808-3E5D-7972-AA94-5A6CF9FCEEA1}"/>
              </a:ext>
            </a:extLst>
          </p:cNvPr>
          <p:cNvSpPr>
            <a:spLocks noGrp="1"/>
          </p:cNvSpPr>
          <p:nvPr>
            <p:ph type="dt" sz="half" idx="14"/>
          </p:nvPr>
        </p:nvSpPr>
        <p:spPr/>
        <p:txBody>
          <a:bodyPr/>
          <a:lstStyle>
            <a:lvl1pPr>
              <a:defRPr>
                <a:latin typeface="PT Sans" charset="-52"/>
                <a:ea typeface="PT Sans" charset="-52"/>
                <a:cs typeface="PT Sans" charset="-52"/>
              </a:defRPr>
            </a:lvl1pPr>
          </a:lstStyle>
          <a:p>
            <a:pPr>
              <a:defRPr/>
            </a:pPr>
            <a:fld id="{581FB9DC-9BB3-43CB-AEDF-F43FE2074AE1}" type="datetimeFigureOut">
              <a:rPr lang="en-US"/>
              <a:pPr>
                <a:defRPr/>
              </a:pPr>
              <a:t>6/16/2025</a:t>
            </a:fld>
            <a:endParaRPr lang="en-US"/>
          </a:p>
        </p:txBody>
      </p:sp>
      <p:sp>
        <p:nvSpPr>
          <p:cNvPr id="3" name="Slide Number Placeholder 5">
            <a:extLst>
              <a:ext uri="{FF2B5EF4-FFF2-40B4-BE49-F238E27FC236}">
                <a16:creationId xmlns:a16="http://schemas.microsoft.com/office/drawing/2014/main" id="{782BD2A6-9956-FC9A-3577-79085F988930}"/>
              </a:ext>
            </a:extLst>
          </p:cNvPr>
          <p:cNvSpPr>
            <a:spLocks noGrp="1"/>
          </p:cNvSpPr>
          <p:nvPr>
            <p:ph type="sldNum" sz="quarter" idx="15"/>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28237B82-9117-4BD1-9C30-D36C86F60FEE}" type="slidenum">
              <a:rPr lang="en-US" altLang="ru-RU"/>
              <a:pPr>
                <a:defRPr/>
              </a:pPr>
              <a:t>‹#›</a:t>
            </a:fld>
            <a:endParaRPr lang="en-US" altLang="ru-RU"/>
          </a:p>
        </p:txBody>
      </p:sp>
    </p:spTree>
    <p:extLst>
      <p:ext uri="{BB962C8B-B14F-4D97-AF65-F5344CB8AC3E}">
        <p14:creationId xmlns:p14="http://schemas.microsoft.com/office/powerpoint/2010/main" val="949905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i 2 boxuri cu bullet-uri">
    <p:spTree>
      <p:nvGrpSpPr>
        <p:cNvPr id="1" name=""/>
        <p:cNvGrpSpPr/>
        <p:nvPr/>
      </p:nvGrpSpPr>
      <p:grpSpPr>
        <a:xfrm>
          <a:off x="0" y="0"/>
          <a:ext cx="0" cy="0"/>
          <a:chOff x="0" y="0"/>
          <a:chExt cx="0" cy="0"/>
        </a:xfrm>
      </p:grpSpPr>
      <p:sp>
        <p:nvSpPr>
          <p:cNvPr id="8" name="Content Placeholder 2"/>
          <p:cNvSpPr>
            <a:spLocks noGrp="1"/>
          </p:cNvSpPr>
          <p:nvPr>
            <p:ph idx="13"/>
          </p:nvPr>
        </p:nvSpPr>
        <p:spPr>
          <a:xfrm>
            <a:off x="628650" y="2786314"/>
            <a:ext cx="3886200" cy="3082041"/>
          </a:xfrm>
        </p:spPr>
        <p:txBody>
          <a:bodyPr>
            <a:normAutofit/>
          </a:bodyPr>
          <a:lstStyle>
            <a:lvl1pPr>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12" name="Content Placeholder 2"/>
          <p:cNvSpPr>
            <a:spLocks noGrp="1"/>
          </p:cNvSpPr>
          <p:nvPr>
            <p:ph idx="14"/>
          </p:nvPr>
        </p:nvSpPr>
        <p:spPr>
          <a:xfrm>
            <a:off x="4646995" y="2776665"/>
            <a:ext cx="3886200" cy="3082041"/>
          </a:xfrm>
        </p:spPr>
        <p:txBody>
          <a:bodyPr>
            <a:normAutofit/>
          </a:bodyPr>
          <a:lstStyle>
            <a:lvl1pPr>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10" name="Title 1"/>
          <p:cNvSpPr>
            <a:spLocks noGrp="1"/>
          </p:cNvSpPr>
          <p:nvPr>
            <p:ph type="title"/>
          </p:nvPr>
        </p:nvSpPr>
        <p:spPr>
          <a:xfrm>
            <a:off x="628650" y="1883158"/>
            <a:ext cx="7886700" cy="905377"/>
          </a:xfrm>
        </p:spPr>
        <p:txBody>
          <a:bodyPr>
            <a:normAutofit/>
          </a:bodyPr>
          <a:lstStyle>
            <a:lvl1pPr>
              <a:defRPr sz="3000" b="1">
                <a:latin typeface="PT Sans" charset="-52"/>
                <a:ea typeface="PT Sans" charset="-52"/>
                <a:cs typeface="PT Sans" charset="-52"/>
              </a:defRPr>
            </a:lvl1pPr>
          </a:lstStyle>
          <a:p>
            <a:r>
              <a:rPr lang="ru-RU"/>
              <a:t>Образец заголовка</a:t>
            </a:r>
            <a:endParaRPr lang="en-US"/>
          </a:p>
        </p:txBody>
      </p:sp>
      <p:sp>
        <p:nvSpPr>
          <p:cNvPr id="2" name="Date Placeholder 4">
            <a:extLst>
              <a:ext uri="{FF2B5EF4-FFF2-40B4-BE49-F238E27FC236}">
                <a16:creationId xmlns:a16="http://schemas.microsoft.com/office/drawing/2014/main" id="{9078FCE8-2711-36E7-7921-C7D3507A9EAF}"/>
              </a:ext>
            </a:extLst>
          </p:cNvPr>
          <p:cNvSpPr>
            <a:spLocks noGrp="1"/>
          </p:cNvSpPr>
          <p:nvPr>
            <p:ph type="dt" sz="half" idx="15"/>
          </p:nvPr>
        </p:nvSpPr>
        <p:spPr/>
        <p:txBody>
          <a:bodyPr/>
          <a:lstStyle>
            <a:lvl1pPr>
              <a:defRPr>
                <a:latin typeface="PT Sans" charset="-52"/>
                <a:ea typeface="PT Sans" charset="-52"/>
                <a:cs typeface="PT Sans" charset="-52"/>
              </a:defRPr>
            </a:lvl1pPr>
          </a:lstStyle>
          <a:p>
            <a:pPr>
              <a:defRPr/>
            </a:pPr>
            <a:fld id="{456DFACF-50C4-4606-9EB4-C4FC0040EB20}" type="datetimeFigureOut">
              <a:rPr lang="en-US"/>
              <a:pPr>
                <a:defRPr/>
              </a:pPr>
              <a:t>6/16/2025</a:t>
            </a:fld>
            <a:endParaRPr lang="en-US"/>
          </a:p>
        </p:txBody>
      </p:sp>
      <p:sp>
        <p:nvSpPr>
          <p:cNvPr id="3" name="Slide Number Placeholder 6">
            <a:extLst>
              <a:ext uri="{FF2B5EF4-FFF2-40B4-BE49-F238E27FC236}">
                <a16:creationId xmlns:a16="http://schemas.microsoft.com/office/drawing/2014/main" id="{47E1C728-F315-3518-286C-58AC08CBACBA}"/>
              </a:ext>
            </a:extLst>
          </p:cNvPr>
          <p:cNvSpPr>
            <a:spLocks noGrp="1"/>
          </p:cNvSpPr>
          <p:nvPr>
            <p:ph type="sldNum" sz="quarter" idx="16"/>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B45209F8-05C2-4F20-8D2D-13E0B7D34F5E}" type="slidenum">
              <a:rPr lang="en-US" altLang="ru-RU"/>
              <a:pPr>
                <a:defRPr/>
              </a:pPr>
              <a:t>‹#›</a:t>
            </a:fld>
            <a:endParaRPr lang="en-US" altLang="ru-RU"/>
          </a:p>
        </p:txBody>
      </p:sp>
    </p:spTree>
    <p:extLst>
      <p:ext uri="{BB962C8B-B14F-4D97-AF65-F5344CB8AC3E}">
        <p14:creationId xmlns:p14="http://schemas.microsoft.com/office/powerpoint/2010/main" val="28073003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i douta boxe cu text simplu">
    <p:spTree>
      <p:nvGrpSpPr>
        <p:cNvPr id="1" name=""/>
        <p:cNvGrpSpPr/>
        <p:nvPr/>
      </p:nvGrpSpPr>
      <p:grpSpPr>
        <a:xfrm>
          <a:off x="0" y="0"/>
          <a:ext cx="0" cy="0"/>
          <a:chOff x="0" y="0"/>
          <a:chExt cx="0" cy="0"/>
        </a:xfrm>
      </p:grpSpPr>
      <p:sp>
        <p:nvSpPr>
          <p:cNvPr id="12" name="Content Placeholder 2"/>
          <p:cNvSpPr>
            <a:spLocks noGrp="1"/>
          </p:cNvSpPr>
          <p:nvPr>
            <p:ph idx="13"/>
          </p:nvPr>
        </p:nvSpPr>
        <p:spPr>
          <a:xfrm>
            <a:off x="628650" y="2786314"/>
            <a:ext cx="3886200" cy="3082041"/>
          </a:xfrm>
        </p:spPr>
        <p:txBody>
          <a:bodyPr>
            <a:normAutofit/>
          </a:bodyPr>
          <a:lstStyle>
            <a:lvl1pPr marL="0" indent="0">
              <a:buNone/>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p:txBody>
      </p:sp>
      <p:sp>
        <p:nvSpPr>
          <p:cNvPr id="14" name="Content Placeholder 2"/>
          <p:cNvSpPr>
            <a:spLocks noGrp="1"/>
          </p:cNvSpPr>
          <p:nvPr>
            <p:ph idx="14"/>
          </p:nvPr>
        </p:nvSpPr>
        <p:spPr>
          <a:xfrm>
            <a:off x="4646995" y="2776665"/>
            <a:ext cx="3886200" cy="3082041"/>
          </a:xfrm>
        </p:spPr>
        <p:txBody>
          <a:bodyPr>
            <a:normAutofit/>
          </a:bodyPr>
          <a:lstStyle>
            <a:lvl1pPr marL="0" indent="0">
              <a:buNone/>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p:txBody>
      </p:sp>
      <p:sp>
        <p:nvSpPr>
          <p:cNvPr id="7" name="Title 1"/>
          <p:cNvSpPr>
            <a:spLocks noGrp="1"/>
          </p:cNvSpPr>
          <p:nvPr>
            <p:ph type="title"/>
          </p:nvPr>
        </p:nvSpPr>
        <p:spPr>
          <a:xfrm>
            <a:off x="628650" y="1883158"/>
            <a:ext cx="7886700" cy="905377"/>
          </a:xfrm>
        </p:spPr>
        <p:txBody>
          <a:bodyPr>
            <a:normAutofit/>
          </a:bodyPr>
          <a:lstStyle>
            <a:lvl1pPr>
              <a:defRPr sz="3000" b="1">
                <a:latin typeface="PT Sans" charset="-52"/>
                <a:ea typeface="PT Sans" charset="-52"/>
                <a:cs typeface="PT Sans" charset="-52"/>
              </a:defRPr>
            </a:lvl1pPr>
          </a:lstStyle>
          <a:p>
            <a:r>
              <a:rPr lang="ru-RU"/>
              <a:t>Образец заголовка</a:t>
            </a:r>
            <a:endParaRPr lang="en-US"/>
          </a:p>
        </p:txBody>
      </p:sp>
      <p:sp>
        <p:nvSpPr>
          <p:cNvPr id="2" name="Date Placeholder 4">
            <a:extLst>
              <a:ext uri="{FF2B5EF4-FFF2-40B4-BE49-F238E27FC236}">
                <a16:creationId xmlns:a16="http://schemas.microsoft.com/office/drawing/2014/main" id="{E5AD9ECC-8A15-1E1A-D9FF-6919716942A2}"/>
              </a:ext>
            </a:extLst>
          </p:cNvPr>
          <p:cNvSpPr>
            <a:spLocks noGrp="1"/>
          </p:cNvSpPr>
          <p:nvPr>
            <p:ph type="dt" sz="half" idx="15"/>
          </p:nvPr>
        </p:nvSpPr>
        <p:spPr/>
        <p:txBody>
          <a:bodyPr/>
          <a:lstStyle>
            <a:lvl1pPr>
              <a:defRPr>
                <a:latin typeface="PT Sans" charset="-52"/>
                <a:ea typeface="PT Sans" charset="-52"/>
                <a:cs typeface="PT Sans" charset="-52"/>
              </a:defRPr>
            </a:lvl1pPr>
          </a:lstStyle>
          <a:p>
            <a:pPr>
              <a:defRPr/>
            </a:pPr>
            <a:fld id="{BBDFB98B-DB4B-4D55-85A6-047F794E71E2}" type="datetimeFigureOut">
              <a:rPr lang="en-US"/>
              <a:pPr>
                <a:defRPr/>
              </a:pPr>
              <a:t>6/16/2025</a:t>
            </a:fld>
            <a:endParaRPr lang="en-US"/>
          </a:p>
        </p:txBody>
      </p:sp>
      <p:sp>
        <p:nvSpPr>
          <p:cNvPr id="3" name="Slide Number Placeholder 6">
            <a:extLst>
              <a:ext uri="{FF2B5EF4-FFF2-40B4-BE49-F238E27FC236}">
                <a16:creationId xmlns:a16="http://schemas.microsoft.com/office/drawing/2014/main" id="{25703AA7-768A-BB4C-AE94-0D4BA9124BC8}"/>
              </a:ext>
            </a:extLst>
          </p:cNvPr>
          <p:cNvSpPr>
            <a:spLocks noGrp="1"/>
          </p:cNvSpPr>
          <p:nvPr>
            <p:ph type="sldNum" sz="quarter" idx="16"/>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D7AB89E3-D662-4026-BB13-4037EBFF934B}" type="slidenum">
              <a:rPr lang="en-US" altLang="ru-RU"/>
              <a:pPr>
                <a:defRPr/>
              </a:pPr>
              <a:t>‹#›</a:t>
            </a:fld>
            <a:endParaRPr lang="en-US" altLang="ru-RU"/>
          </a:p>
        </p:txBody>
      </p:sp>
    </p:spTree>
    <p:extLst>
      <p:ext uri="{BB962C8B-B14F-4D97-AF65-F5344CB8AC3E}">
        <p14:creationId xmlns:p14="http://schemas.microsoft.com/office/powerpoint/2010/main" val="1667629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i bullet-uri">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2786314"/>
            <a:ext cx="7886700" cy="3082041"/>
          </a:xfrm>
        </p:spPr>
        <p:txBody>
          <a:bodyPr>
            <a:normAutofit/>
          </a:bodyPr>
          <a:lstStyle>
            <a:lvl1pPr>
              <a:defRPr sz="2000">
                <a:latin typeface="PT Sans" charset="-52"/>
                <a:ea typeface="PT Sans" charset="-52"/>
                <a:cs typeface="PT Sans" charset="-52"/>
              </a:defRPr>
            </a:lvl1pPr>
            <a:lvl2pPr>
              <a:defRPr sz="1800">
                <a:latin typeface="PT Sans" charset="-52"/>
                <a:ea typeface="PT Sans" charset="-52"/>
                <a:cs typeface="PT Sans" charset="-52"/>
              </a:defRPr>
            </a:lvl2pPr>
            <a:lvl3pPr>
              <a:defRPr sz="1600">
                <a:latin typeface="PT Sans" charset="-52"/>
                <a:ea typeface="PT Sans" charset="-52"/>
                <a:cs typeface="PT Sans" charset="-52"/>
              </a:defRPr>
            </a:lvl3pPr>
            <a:lvl4pPr>
              <a:defRPr sz="1400">
                <a:latin typeface="PT Sans" charset="-52"/>
                <a:ea typeface="PT Sans" charset="-52"/>
                <a:cs typeface="PT Sans" charset="-52"/>
              </a:defRPr>
            </a:lvl4pPr>
            <a:lvl5pPr>
              <a:defRPr sz="1400">
                <a:latin typeface="PT Sans" charset="-52"/>
                <a:ea typeface="PT Sans" charset="-52"/>
                <a:cs typeface="PT Sans" charset="-52"/>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Title 1"/>
          <p:cNvSpPr>
            <a:spLocks noGrp="1"/>
          </p:cNvSpPr>
          <p:nvPr>
            <p:ph type="title"/>
          </p:nvPr>
        </p:nvSpPr>
        <p:spPr>
          <a:xfrm>
            <a:off x="628650" y="1883158"/>
            <a:ext cx="7886700" cy="905377"/>
          </a:xfrm>
        </p:spPr>
        <p:txBody>
          <a:bodyPr>
            <a:normAutofit/>
          </a:bodyPr>
          <a:lstStyle>
            <a:lvl1pPr>
              <a:defRPr sz="3000" b="1">
                <a:latin typeface="PT Sans" charset="-52"/>
                <a:ea typeface="PT Sans" charset="-52"/>
                <a:cs typeface="PT Sans" charset="-52"/>
              </a:defRPr>
            </a:lvl1pPr>
          </a:lstStyle>
          <a:p>
            <a:r>
              <a:rPr lang="ru-RU"/>
              <a:t>Образец заголовка</a:t>
            </a:r>
            <a:endParaRPr lang="en-US"/>
          </a:p>
        </p:txBody>
      </p:sp>
      <p:sp>
        <p:nvSpPr>
          <p:cNvPr id="2" name="Date Placeholder 3">
            <a:extLst>
              <a:ext uri="{FF2B5EF4-FFF2-40B4-BE49-F238E27FC236}">
                <a16:creationId xmlns:a16="http://schemas.microsoft.com/office/drawing/2014/main" id="{0569BC4A-E3C7-4A67-EEBE-FB6047A667A7}"/>
              </a:ext>
            </a:extLst>
          </p:cNvPr>
          <p:cNvSpPr>
            <a:spLocks noGrp="1"/>
          </p:cNvSpPr>
          <p:nvPr>
            <p:ph type="dt" sz="half" idx="10"/>
          </p:nvPr>
        </p:nvSpPr>
        <p:spPr/>
        <p:txBody>
          <a:bodyPr/>
          <a:lstStyle>
            <a:lvl1pPr>
              <a:defRPr>
                <a:latin typeface="PT Sans" charset="-52"/>
                <a:ea typeface="PT Sans" charset="-52"/>
                <a:cs typeface="PT Sans" charset="-52"/>
              </a:defRPr>
            </a:lvl1pPr>
          </a:lstStyle>
          <a:p>
            <a:pPr>
              <a:defRPr/>
            </a:pPr>
            <a:fld id="{559150D9-A829-4D04-B396-25C792D940B3}" type="datetimeFigureOut">
              <a:rPr lang="en-US"/>
              <a:pPr>
                <a:defRPr/>
              </a:pPr>
              <a:t>6/16/2025</a:t>
            </a:fld>
            <a:endParaRPr lang="en-US"/>
          </a:p>
        </p:txBody>
      </p:sp>
      <p:sp>
        <p:nvSpPr>
          <p:cNvPr id="4" name="Slide Number Placeholder 5">
            <a:extLst>
              <a:ext uri="{FF2B5EF4-FFF2-40B4-BE49-F238E27FC236}">
                <a16:creationId xmlns:a16="http://schemas.microsoft.com/office/drawing/2014/main" id="{655BC598-97FF-19DC-2298-772181D1DB61}"/>
              </a:ext>
            </a:extLst>
          </p:cNvPr>
          <p:cNvSpPr>
            <a:spLocks noGrp="1"/>
          </p:cNvSpPr>
          <p:nvPr>
            <p:ph type="sldNum" sz="quarter" idx="11"/>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6B50EB00-BE18-4E2E-B8BF-9170F3CB4B77}" type="slidenum">
              <a:rPr lang="en-US" altLang="ru-RU"/>
              <a:pPr>
                <a:defRPr/>
              </a:pPr>
              <a:t>‹#›</a:t>
            </a:fld>
            <a:endParaRPr lang="en-US" altLang="ru-RU"/>
          </a:p>
        </p:txBody>
      </p:sp>
    </p:spTree>
    <p:extLst>
      <p:ext uri="{BB962C8B-B14F-4D97-AF65-F5344CB8AC3E}">
        <p14:creationId xmlns:p14="http://schemas.microsoft.com/office/powerpoint/2010/main" val="15370403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i text simplu">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3888" y="2783806"/>
            <a:ext cx="7886700" cy="3084549"/>
          </a:xfrm>
        </p:spPr>
        <p:txBody>
          <a:bodyPr>
            <a:normAutofit/>
          </a:bodyPr>
          <a:lstStyle>
            <a:lvl1pPr marL="0" indent="0">
              <a:buNone/>
              <a:defRPr sz="2000">
                <a:solidFill>
                  <a:schemeClr val="tx1"/>
                </a:solidFill>
                <a:latin typeface="PT Sans" charset="-52"/>
                <a:ea typeface="PT Sans" charset="-52"/>
                <a:cs typeface="PT Sans" charset="-5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7" name="Title 1"/>
          <p:cNvSpPr>
            <a:spLocks noGrp="1"/>
          </p:cNvSpPr>
          <p:nvPr>
            <p:ph type="title"/>
          </p:nvPr>
        </p:nvSpPr>
        <p:spPr>
          <a:xfrm>
            <a:off x="628650" y="1883158"/>
            <a:ext cx="7886700" cy="905377"/>
          </a:xfrm>
        </p:spPr>
        <p:txBody>
          <a:bodyPr>
            <a:normAutofit/>
          </a:bodyPr>
          <a:lstStyle>
            <a:lvl1pPr>
              <a:defRPr sz="3000" b="1">
                <a:latin typeface="PT Sans" charset="-52"/>
                <a:ea typeface="PT Sans" charset="-52"/>
                <a:cs typeface="PT Sans" charset="-52"/>
              </a:defRPr>
            </a:lvl1pPr>
          </a:lstStyle>
          <a:p>
            <a:r>
              <a:rPr lang="ru-RU"/>
              <a:t>Образец заголовка</a:t>
            </a:r>
            <a:endParaRPr lang="en-US"/>
          </a:p>
        </p:txBody>
      </p:sp>
      <p:sp>
        <p:nvSpPr>
          <p:cNvPr id="2" name="Date Placeholder 3">
            <a:extLst>
              <a:ext uri="{FF2B5EF4-FFF2-40B4-BE49-F238E27FC236}">
                <a16:creationId xmlns:a16="http://schemas.microsoft.com/office/drawing/2014/main" id="{BAD180B5-DDCD-0D3A-D738-DC2B153C8A37}"/>
              </a:ext>
            </a:extLst>
          </p:cNvPr>
          <p:cNvSpPr>
            <a:spLocks noGrp="1"/>
          </p:cNvSpPr>
          <p:nvPr>
            <p:ph type="dt" sz="half" idx="10"/>
          </p:nvPr>
        </p:nvSpPr>
        <p:spPr/>
        <p:txBody>
          <a:bodyPr/>
          <a:lstStyle>
            <a:lvl1pPr>
              <a:defRPr>
                <a:latin typeface="PT Sans" charset="-52"/>
                <a:ea typeface="PT Sans" charset="-52"/>
                <a:cs typeface="PT Sans" charset="-52"/>
              </a:defRPr>
            </a:lvl1pPr>
          </a:lstStyle>
          <a:p>
            <a:pPr>
              <a:defRPr/>
            </a:pPr>
            <a:fld id="{8269D7D5-35BC-459C-A486-8A978DD96819}" type="datetimeFigureOut">
              <a:rPr lang="en-US"/>
              <a:pPr>
                <a:defRPr/>
              </a:pPr>
              <a:t>6/16/2025</a:t>
            </a:fld>
            <a:endParaRPr lang="en-US"/>
          </a:p>
        </p:txBody>
      </p:sp>
      <p:sp>
        <p:nvSpPr>
          <p:cNvPr id="4" name="Slide Number Placeholder 5">
            <a:extLst>
              <a:ext uri="{FF2B5EF4-FFF2-40B4-BE49-F238E27FC236}">
                <a16:creationId xmlns:a16="http://schemas.microsoft.com/office/drawing/2014/main" id="{AD8B3BCD-D660-6CE9-3437-11607251D7C0}"/>
              </a:ext>
            </a:extLst>
          </p:cNvPr>
          <p:cNvSpPr>
            <a:spLocks noGrp="1"/>
          </p:cNvSpPr>
          <p:nvPr>
            <p:ph type="sldNum" sz="quarter" idx="11"/>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1F6C4E43-72D0-46A6-9DD8-D657503D000D}" type="slidenum">
              <a:rPr lang="en-US" altLang="ru-RU"/>
              <a:pPr>
                <a:defRPr/>
              </a:pPr>
              <a:t>‹#›</a:t>
            </a:fld>
            <a:endParaRPr lang="en-US" altLang="ru-RU"/>
          </a:p>
        </p:txBody>
      </p:sp>
    </p:spTree>
    <p:extLst>
      <p:ext uri="{BB962C8B-B14F-4D97-AF65-F5344CB8AC3E}">
        <p14:creationId xmlns:p14="http://schemas.microsoft.com/office/powerpoint/2010/main" val="2338826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simplu">
    <p:spTree>
      <p:nvGrpSpPr>
        <p:cNvPr id="1" name=""/>
        <p:cNvGrpSpPr/>
        <p:nvPr/>
      </p:nvGrpSpPr>
      <p:grpSpPr>
        <a:xfrm>
          <a:off x="0" y="0"/>
          <a:ext cx="0" cy="0"/>
          <a:chOff x="0" y="0"/>
          <a:chExt cx="0" cy="0"/>
        </a:xfrm>
      </p:grpSpPr>
      <p:sp>
        <p:nvSpPr>
          <p:cNvPr id="6" name="Text Placeholder 2"/>
          <p:cNvSpPr>
            <a:spLocks noGrp="1"/>
          </p:cNvSpPr>
          <p:nvPr>
            <p:ph type="body" idx="1"/>
          </p:nvPr>
        </p:nvSpPr>
        <p:spPr>
          <a:xfrm>
            <a:off x="623888" y="1900107"/>
            <a:ext cx="7886700" cy="4327073"/>
          </a:xfrm>
        </p:spPr>
        <p:txBody>
          <a:bodyPr>
            <a:normAutofit/>
          </a:bodyPr>
          <a:lstStyle>
            <a:lvl1pPr marL="0" indent="0">
              <a:buNone/>
              <a:defRPr sz="2000">
                <a:solidFill>
                  <a:schemeClr val="tx1"/>
                </a:solidFill>
                <a:latin typeface="PT Sans" charset="-52"/>
                <a:ea typeface="PT Sans" charset="-52"/>
                <a:cs typeface="PT Sans" charset="-5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2" name="Date Placeholder 3">
            <a:extLst>
              <a:ext uri="{FF2B5EF4-FFF2-40B4-BE49-F238E27FC236}">
                <a16:creationId xmlns:a16="http://schemas.microsoft.com/office/drawing/2014/main" id="{B4D8FB75-797A-497E-0048-5CB41C1C2BEC}"/>
              </a:ext>
            </a:extLst>
          </p:cNvPr>
          <p:cNvSpPr>
            <a:spLocks noGrp="1"/>
          </p:cNvSpPr>
          <p:nvPr>
            <p:ph type="dt" sz="half" idx="10"/>
          </p:nvPr>
        </p:nvSpPr>
        <p:spPr/>
        <p:txBody>
          <a:bodyPr/>
          <a:lstStyle>
            <a:lvl1pPr>
              <a:defRPr>
                <a:latin typeface="PT Sans" charset="-52"/>
                <a:ea typeface="PT Sans" charset="-52"/>
                <a:cs typeface="PT Sans" charset="-52"/>
              </a:defRPr>
            </a:lvl1pPr>
          </a:lstStyle>
          <a:p>
            <a:pPr>
              <a:defRPr/>
            </a:pPr>
            <a:fld id="{17EA9794-1A53-49EE-8F8F-6C930692FDF6}" type="datetimeFigureOut">
              <a:rPr lang="en-US"/>
              <a:pPr>
                <a:defRPr/>
              </a:pPr>
              <a:t>6/16/2025</a:t>
            </a:fld>
            <a:endParaRPr lang="en-US"/>
          </a:p>
        </p:txBody>
      </p:sp>
      <p:sp>
        <p:nvSpPr>
          <p:cNvPr id="3" name="Slide Number Placeholder 5">
            <a:extLst>
              <a:ext uri="{FF2B5EF4-FFF2-40B4-BE49-F238E27FC236}">
                <a16:creationId xmlns:a16="http://schemas.microsoft.com/office/drawing/2014/main" id="{DC9911B9-77DF-6C0B-7148-023EAACC2086}"/>
              </a:ext>
            </a:extLst>
          </p:cNvPr>
          <p:cNvSpPr>
            <a:spLocks noGrp="1"/>
          </p:cNvSpPr>
          <p:nvPr>
            <p:ph type="sldNum" sz="quarter" idx="11"/>
          </p:nvPr>
        </p:nvSpPr>
        <p:spPr/>
        <p:txBody>
          <a:bodyPr/>
          <a:lstStyle>
            <a:lvl1pPr>
              <a:defRPr smtClean="0">
                <a:latin typeface="PT Sans" panose="020B0503020203020204" pitchFamily="34" charset="-52"/>
                <a:ea typeface="PT Sans" panose="020B0503020203020204" pitchFamily="34" charset="-52"/>
                <a:cs typeface="PT Sans" panose="020B0503020203020204" pitchFamily="34" charset="-52"/>
              </a:defRPr>
            </a:lvl1pPr>
          </a:lstStyle>
          <a:p>
            <a:pPr>
              <a:defRPr/>
            </a:pPr>
            <a:fld id="{F5CF5CB5-612B-47B1-998E-877E23197351}" type="slidenum">
              <a:rPr lang="en-US" altLang="ru-RU"/>
              <a:pPr>
                <a:defRPr/>
              </a:pPr>
              <a:t>‹#›</a:t>
            </a:fld>
            <a:endParaRPr lang="en-US" altLang="ru-RU"/>
          </a:p>
        </p:txBody>
      </p:sp>
    </p:spTree>
    <p:extLst>
      <p:ext uri="{BB962C8B-B14F-4D97-AF65-F5344CB8AC3E}">
        <p14:creationId xmlns:p14="http://schemas.microsoft.com/office/powerpoint/2010/main" val="427951879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5CC89A08-EDB0-A542-6437-BC6DC80658D0}"/>
              </a:ext>
            </a:extLst>
          </p:cNvPr>
          <p:cNvSpPr>
            <a:spLocks noGrp="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ru-RU"/>
              <a:t>Click to edit Master title style</a:t>
            </a:r>
          </a:p>
        </p:txBody>
      </p:sp>
      <p:sp>
        <p:nvSpPr>
          <p:cNvPr id="1027" name="Text Placeholder 2">
            <a:extLst>
              <a:ext uri="{FF2B5EF4-FFF2-40B4-BE49-F238E27FC236}">
                <a16:creationId xmlns:a16="http://schemas.microsoft.com/office/drawing/2014/main" id="{BD47BF3E-51FD-E87B-3810-98215E7950E8}"/>
              </a:ext>
            </a:extLst>
          </p:cNvPr>
          <p:cNvSpPr>
            <a:spLocks noGrp="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ru-RU"/>
              <a:t>Click to edit Master text styles</a:t>
            </a:r>
          </a:p>
          <a:p>
            <a:pPr lvl="1"/>
            <a:r>
              <a:rPr lang="en-US" altLang="ru-RU"/>
              <a:t>Second level</a:t>
            </a:r>
          </a:p>
          <a:p>
            <a:pPr lvl="2"/>
            <a:r>
              <a:rPr lang="en-US" altLang="ru-RU"/>
              <a:t>Third level</a:t>
            </a:r>
          </a:p>
          <a:p>
            <a:pPr lvl="3"/>
            <a:r>
              <a:rPr lang="en-US" altLang="ru-RU"/>
              <a:t>Fourth level</a:t>
            </a:r>
          </a:p>
          <a:p>
            <a:pPr lvl="4"/>
            <a:r>
              <a:rPr lang="en-US" altLang="ru-RU"/>
              <a:t>Fifth level</a:t>
            </a:r>
          </a:p>
        </p:txBody>
      </p:sp>
      <p:sp>
        <p:nvSpPr>
          <p:cNvPr id="4" name="Date Placeholder 3">
            <a:extLst>
              <a:ext uri="{FF2B5EF4-FFF2-40B4-BE49-F238E27FC236}">
                <a16:creationId xmlns:a16="http://schemas.microsoft.com/office/drawing/2014/main" id="{715DBDE6-CEC9-1A64-8BC7-FFCD3E2BA64A}"/>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cs typeface="+mn-cs"/>
              </a:defRPr>
            </a:lvl1pPr>
          </a:lstStyle>
          <a:p>
            <a:pPr>
              <a:defRPr/>
            </a:pPr>
            <a:fld id="{E7FA8689-2BEB-4D3C-A14C-78E144ABC4A7}" type="datetimeFigureOut">
              <a:rPr lang="en-US"/>
              <a:pPr>
                <a:defRPr/>
              </a:pPr>
              <a:t>6/16/2025</a:t>
            </a:fld>
            <a:endParaRPr lang="en-US"/>
          </a:p>
        </p:txBody>
      </p:sp>
      <p:sp>
        <p:nvSpPr>
          <p:cNvPr id="5" name="Footer Placeholder 4">
            <a:extLst>
              <a:ext uri="{FF2B5EF4-FFF2-40B4-BE49-F238E27FC236}">
                <a16:creationId xmlns:a16="http://schemas.microsoft.com/office/drawing/2014/main" id="{ECD6B3F8-B2D1-5486-48F4-A6078F62ED8E}"/>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a:extLst>
              <a:ext uri="{FF2B5EF4-FFF2-40B4-BE49-F238E27FC236}">
                <a16:creationId xmlns:a16="http://schemas.microsoft.com/office/drawing/2014/main" id="{36F05D9A-2818-E406-B50C-2A86D8EEC0D8}"/>
              </a:ext>
            </a:extLst>
          </p:cNvPr>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smtClean="0">
                <a:solidFill>
                  <a:srgbClr val="898989"/>
                </a:solidFill>
                <a:latin typeface="Calibri" panose="020F0502020204030204" pitchFamily="34" charset="0"/>
              </a:defRPr>
            </a:lvl1pPr>
          </a:lstStyle>
          <a:p>
            <a:pPr>
              <a:defRPr/>
            </a:pPr>
            <a:fld id="{EC7A871C-AFAE-45BF-A0DC-9B3B78F050E7}" type="slidenum">
              <a:rPr lang="en-US" altLang="ru-RU"/>
              <a:pPr>
                <a:defRPr/>
              </a:pPr>
              <a:t>‹#›</a:t>
            </a:fld>
            <a:endParaRPr lang="en-US" altLang="ru-RU"/>
          </a:p>
        </p:txBody>
      </p:sp>
    </p:spTree>
  </p:cSld>
  <p:clrMap bg1="lt1" tx1="dk1" bg2="lt2" tx2="dk2" accent1="accent1" accent2="accent2" accent3="accent3" accent4="accent4" accent5="accent5" accent6="accent6" hlink="hlink" folHlink="folHlink"/>
  <p:sldLayoutIdLst>
    <p:sldLayoutId id="2147483866" r:id="rId1"/>
    <p:sldLayoutId id="2147483867" r:id="rId2"/>
    <p:sldLayoutId id="2147483868" r:id="rId3"/>
    <p:sldLayoutId id="2147483869" r:id="rId4"/>
    <p:sldLayoutId id="2147483870" r:id="rId5"/>
    <p:sldLayoutId id="2147483871" r:id="rId6"/>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defRPr>
      </a:lvl2pPr>
      <a:lvl3pPr algn="l" rtl="0" eaLnBrk="0" fontAlgn="base" hangingPunct="0">
        <a:lnSpc>
          <a:spcPct val="90000"/>
        </a:lnSpc>
        <a:spcBef>
          <a:spcPct val="0"/>
        </a:spcBef>
        <a:spcAft>
          <a:spcPct val="0"/>
        </a:spcAft>
        <a:defRPr sz="4400">
          <a:solidFill>
            <a:schemeClr val="tx1"/>
          </a:solidFill>
          <a:latin typeface="Calibri Light" pitchFamily="34" charset="0"/>
        </a:defRPr>
      </a:lvl3pPr>
      <a:lvl4pPr algn="l" rtl="0" eaLnBrk="0" fontAlgn="base" hangingPunct="0">
        <a:lnSpc>
          <a:spcPct val="90000"/>
        </a:lnSpc>
        <a:spcBef>
          <a:spcPct val="0"/>
        </a:spcBef>
        <a:spcAft>
          <a:spcPct val="0"/>
        </a:spcAft>
        <a:defRPr sz="4400">
          <a:solidFill>
            <a:schemeClr val="tx1"/>
          </a:solidFill>
          <a:latin typeface="Calibri Light" pitchFamily="34" charset="0"/>
        </a:defRPr>
      </a:lvl4pPr>
      <a:lvl5pPr algn="l" rtl="0" eaLnBrk="0" fontAlgn="base" hangingPunct="0">
        <a:lnSpc>
          <a:spcPct val="90000"/>
        </a:lnSpc>
        <a:spcBef>
          <a:spcPct val="0"/>
        </a:spcBef>
        <a:spcAft>
          <a:spcPct val="0"/>
        </a:spcAft>
        <a:defRPr sz="4400">
          <a:solidFill>
            <a:schemeClr val="tx1"/>
          </a:solidFill>
          <a:latin typeface="Calibri Light" pitchFamily="34" charset="0"/>
        </a:defRPr>
      </a:lvl5pPr>
      <a:lvl6pPr marL="457200" algn="l" rtl="0" fontAlgn="base">
        <a:lnSpc>
          <a:spcPct val="90000"/>
        </a:lnSpc>
        <a:spcBef>
          <a:spcPct val="0"/>
        </a:spcBef>
        <a:spcAft>
          <a:spcPct val="0"/>
        </a:spcAft>
        <a:defRPr sz="4400">
          <a:solidFill>
            <a:schemeClr val="tx1"/>
          </a:solidFill>
          <a:latin typeface="Calibri Light" pitchFamily="34" charset="0"/>
        </a:defRPr>
      </a:lvl6pPr>
      <a:lvl7pPr marL="914400" algn="l" rtl="0" fontAlgn="base">
        <a:lnSpc>
          <a:spcPct val="90000"/>
        </a:lnSpc>
        <a:spcBef>
          <a:spcPct val="0"/>
        </a:spcBef>
        <a:spcAft>
          <a:spcPct val="0"/>
        </a:spcAft>
        <a:defRPr sz="4400">
          <a:solidFill>
            <a:schemeClr val="tx1"/>
          </a:solidFill>
          <a:latin typeface="Calibri Light" pitchFamily="34" charset="0"/>
        </a:defRPr>
      </a:lvl7pPr>
      <a:lvl8pPr marL="1371600" algn="l" rtl="0" fontAlgn="base">
        <a:lnSpc>
          <a:spcPct val="90000"/>
        </a:lnSpc>
        <a:spcBef>
          <a:spcPct val="0"/>
        </a:spcBef>
        <a:spcAft>
          <a:spcPct val="0"/>
        </a:spcAft>
        <a:defRPr sz="4400">
          <a:solidFill>
            <a:schemeClr val="tx1"/>
          </a:solidFill>
          <a:latin typeface="Calibri Light" pitchFamily="34" charset="0"/>
        </a:defRPr>
      </a:lvl8pPr>
      <a:lvl9pPr marL="1828800" algn="l" rtl="0" fontAlgn="base">
        <a:lnSpc>
          <a:spcPct val="90000"/>
        </a:lnSpc>
        <a:spcBef>
          <a:spcPct val="0"/>
        </a:spcBef>
        <a:spcAft>
          <a:spcPct val="0"/>
        </a:spcAft>
        <a:defRPr sz="4400">
          <a:solidFill>
            <a:schemeClr val="tx1"/>
          </a:solidFill>
          <a:latin typeface="Calibri Light"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Title Placeholder 1">
            <a:extLst>
              <a:ext uri="{FF2B5EF4-FFF2-40B4-BE49-F238E27FC236}">
                <a16:creationId xmlns:a16="http://schemas.microsoft.com/office/drawing/2014/main" id="{B430016E-036C-0431-D1A7-BD010F2DD5A5}"/>
              </a:ext>
            </a:extLst>
          </p:cNvPr>
          <p:cNvSpPr>
            <a:spLocks noGrp="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ru-RU"/>
              <a:t>Click to edit Master title style</a:t>
            </a:r>
          </a:p>
        </p:txBody>
      </p:sp>
      <p:sp>
        <p:nvSpPr>
          <p:cNvPr id="3075" name="Text Placeholder 2">
            <a:extLst>
              <a:ext uri="{FF2B5EF4-FFF2-40B4-BE49-F238E27FC236}">
                <a16:creationId xmlns:a16="http://schemas.microsoft.com/office/drawing/2014/main" id="{96D40566-567A-46BD-1206-695EF0693098}"/>
              </a:ext>
            </a:extLst>
          </p:cNvPr>
          <p:cNvSpPr>
            <a:spLocks noGrp="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ru-RU"/>
              <a:t>Click to edit Master text styles</a:t>
            </a:r>
          </a:p>
          <a:p>
            <a:pPr lvl="1"/>
            <a:r>
              <a:rPr lang="en-US" altLang="ru-RU"/>
              <a:t>Second level</a:t>
            </a:r>
          </a:p>
          <a:p>
            <a:pPr lvl="2"/>
            <a:r>
              <a:rPr lang="en-US" altLang="ru-RU"/>
              <a:t>Third level</a:t>
            </a:r>
          </a:p>
          <a:p>
            <a:pPr lvl="3"/>
            <a:r>
              <a:rPr lang="en-US" altLang="ru-RU"/>
              <a:t>Fourth level</a:t>
            </a:r>
          </a:p>
          <a:p>
            <a:pPr lvl="4"/>
            <a:r>
              <a:rPr lang="en-US" altLang="ru-RU"/>
              <a:t>Fifth level</a:t>
            </a:r>
          </a:p>
        </p:txBody>
      </p:sp>
      <p:sp>
        <p:nvSpPr>
          <p:cNvPr id="4" name="Date Placeholder 3">
            <a:extLst>
              <a:ext uri="{FF2B5EF4-FFF2-40B4-BE49-F238E27FC236}">
                <a16:creationId xmlns:a16="http://schemas.microsoft.com/office/drawing/2014/main" id="{0B7D7BDC-99ED-547D-DC58-7C8533917B22}"/>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prstClr val="black">
                    <a:tint val="75000"/>
                  </a:prstClr>
                </a:solidFill>
                <a:latin typeface="+mn-lt"/>
                <a:cs typeface="+mn-cs"/>
              </a:defRPr>
            </a:lvl1pPr>
          </a:lstStyle>
          <a:p>
            <a:pPr>
              <a:defRPr/>
            </a:pPr>
            <a:fld id="{CD90AEB2-19F8-4B3A-8891-050E592DBCDC}" type="datetimeFigureOut">
              <a:rPr lang="en-US"/>
              <a:pPr>
                <a:defRPr/>
              </a:pPr>
              <a:t>6/16/2025</a:t>
            </a:fld>
            <a:endParaRPr lang="en-US"/>
          </a:p>
        </p:txBody>
      </p:sp>
      <p:sp>
        <p:nvSpPr>
          <p:cNvPr id="5" name="Footer Placeholder 4">
            <a:extLst>
              <a:ext uri="{FF2B5EF4-FFF2-40B4-BE49-F238E27FC236}">
                <a16:creationId xmlns:a16="http://schemas.microsoft.com/office/drawing/2014/main" id="{345DD761-2F96-7E7A-DD50-102E006BA230}"/>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prstClr val="black">
                    <a:tint val="75000"/>
                  </a:prstClr>
                </a:solidFill>
                <a:latin typeface="+mn-lt"/>
                <a:cs typeface="+mn-cs"/>
              </a:defRPr>
            </a:lvl1pPr>
          </a:lstStyle>
          <a:p>
            <a:pPr>
              <a:defRPr/>
            </a:pPr>
            <a:endParaRPr lang="en-US"/>
          </a:p>
        </p:txBody>
      </p:sp>
      <p:sp>
        <p:nvSpPr>
          <p:cNvPr id="6" name="Slide Number Placeholder 5">
            <a:extLst>
              <a:ext uri="{FF2B5EF4-FFF2-40B4-BE49-F238E27FC236}">
                <a16:creationId xmlns:a16="http://schemas.microsoft.com/office/drawing/2014/main" id="{5898FB22-D379-E261-AFAD-1CF165672A44}"/>
              </a:ext>
            </a:extLst>
          </p:cNvPr>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smtClean="0">
                <a:solidFill>
                  <a:srgbClr val="898989"/>
                </a:solidFill>
                <a:latin typeface="Calibri" panose="020F0502020204030204" pitchFamily="34" charset="0"/>
              </a:defRPr>
            </a:lvl1pPr>
          </a:lstStyle>
          <a:p>
            <a:pPr>
              <a:defRPr/>
            </a:pPr>
            <a:fld id="{481649BE-D523-4CFE-9140-205271144C52}" type="slidenum">
              <a:rPr lang="en-US" altLang="ru-RU"/>
              <a:pPr>
                <a:defRPr/>
              </a:pPr>
              <a:t>‹#›</a:t>
            </a:fld>
            <a:endParaRPr lang="en-US" altLang="ru-RU"/>
          </a:p>
        </p:txBody>
      </p:sp>
    </p:spTree>
  </p:cSld>
  <p:clrMap bg1="lt1" tx1="dk1" bg2="lt2" tx2="dk2" accent1="accent1" accent2="accent2" accent3="accent3" accent4="accent4" accent5="accent5" accent6="accent6" hlink="hlink" folHlink="folHlink"/>
  <p:sldLayoutIdLst>
    <p:sldLayoutId id="2147483878" r:id="rId1"/>
    <p:sldLayoutId id="2147483879" r:id="rId2"/>
    <p:sldLayoutId id="2147483880" r:id="rId3"/>
    <p:sldLayoutId id="2147483881" r:id="rId4"/>
    <p:sldLayoutId id="2147483882" r:id="rId5"/>
    <p:sldLayoutId id="2147483883" r:id="rId6"/>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defRPr>
      </a:lvl2pPr>
      <a:lvl3pPr algn="l" rtl="0" eaLnBrk="0" fontAlgn="base" hangingPunct="0">
        <a:lnSpc>
          <a:spcPct val="90000"/>
        </a:lnSpc>
        <a:spcBef>
          <a:spcPct val="0"/>
        </a:spcBef>
        <a:spcAft>
          <a:spcPct val="0"/>
        </a:spcAft>
        <a:defRPr sz="4400">
          <a:solidFill>
            <a:schemeClr val="tx1"/>
          </a:solidFill>
          <a:latin typeface="Calibri Light" pitchFamily="34" charset="0"/>
        </a:defRPr>
      </a:lvl3pPr>
      <a:lvl4pPr algn="l" rtl="0" eaLnBrk="0" fontAlgn="base" hangingPunct="0">
        <a:lnSpc>
          <a:spcPct val="90000"/>
        </a:lnSpc>
        <a:spcBef>
          <a:spcPct val="0"/>
        </a:spcBef>
        <a:spcAft>
          <a:spcPct val="0"/>
        </a:spcAft>
        <a:defRPr sz="4400">
          <a:solidFill>
            <a:schemeClr val="tx1"/>
          </a:solidFill>
          <a:latin typeface="Calibri Light" pitchFamily="34" charset="0"/>
        </a:defRPr>
      </a:lvl4pPr>
      <a:lvl5pPr algn="l" rtl="0" eaLnBrk="0" fontAlgn="base" hangingPunct="0">
        <a:lnSpc>
          <a:spcPct val="90000"/>
        </a:lnSpc>
        <a:spcBef>
          <a:spcPct val="0"/>
        </a:spcBef>
        <a:spcAft>
          <a:spcPct val="0"/>
        </a:spcAft>
        <a:defRPr sz="4400">
          <a:solidFill>
            <a:schemeClr val="tx1"/>
          </a:solidFill>
          <a:latin typeface="Calibri Light" pitchFamily="34" charset="0"/>
        </a:defRPr>
      </a:lvl5pPr>
      <a:lvl6pPr marL="457200" algn="l" rtl="0" fontAlgn="base">
        <a:lnSpc>
          <a:spcPct val="90000"/>
        </a:lnSpc>
        <a:spcBef>
          <a:spcPct val="0"/>
        </a:spcBef>
        <a:spcAft>
          <a:spcPct val="0"/>
        </a:spcAft>
        <a:defRPr sz="4400">
          <a:solidFill>
            <a:schemeClr val="tx1"/>
          </a:solidFill>
          <a:latin typeface="Calibri Light" pitchFamily="34" charset="0"/>
        </a:defRPr>
      </a:lvl6pPr>
      <a:lvl7pPr marL="914400" algn="l" rtl="0" fontAlgn="base">
        <a:lnSpc>
          <a:spcPct val="90000"/>
        </a:lnSpc>
        <a:spcBef>
          <a:spcPct val="0"/>
        </a:spcBef>
        <a:spcAft>
          <a:spcPct val="0"/>
        </a:spcAft>
        <a:defRPr sz="4400">
          <a:solidFill>
            <a:schemeClr val="tx1"/>
          </a:solidFill>
          <a:latin typeface="Calibri Light" pitchFamily="34" charset="0"/>
        </a:defRPr>
      </a:lvl7pPr>
      <a:lvl8pPr marL="1371600" algn="l" rtl="0" fontAlgn="base">
        <a:lnSpc>
          <a:spcPct val="90000"/>
        </a:lnSpc>
        <a:spcBef>
          <a:spcPct val="0"/>
        </a:spcBef>
        <a:spcAft>
          <a:spcPct val="0"/>
        </a:spcAft>
        <a:defRPr sz="4400">
          <a:solidFill>
            <a:schemeClr val="tx1"/>
          </a:solidFill>
          <a:latin typeface="Calibri Light" pitchFamily="34" charset="0"/>
        </a:defRPr>
      </a:lvl8pPr>
      <a:lvl9pPr marL="1828800" algn="l" rtl="0" fontAlgn="base">
        <a:lnSpc>
          <a:spcPct val="90000"/>
        </a:lnSpc>
        <a:spcBef>
          <a:spcPct val="0"/>
        </a:spcBef>
        <a:spcAft>
          <a:spcPct val="0"/>
        </a:spcAft>
        <a:defRPr sz="4400">
          <a:solidFill>
            <a:schemeClr val="tx1"/>
          </a:solidFill>
          <a:latin typeface="Calibri Light"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jpe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jpe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jpe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jpeg"/><Relationship Id="rId1" Type="http://schemas.openxmlformats.org/officeDocument/2006/relationships/slideLayout" Target="../slideLayouts/slideLayout10.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0.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Layout" Target="../slideLayouts/slideLayout10.xml"/><Relationship Id="rId4" Type="http://schemas.openxmlformats.org/officeDocument/2006/relationships/hyperlink" Target="http://www.pngall.com/solution-pn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jpeg"/><Relationship Id="rId1" Type="http://schemas.openxmlformats.org/officeDocument/2006/relationships/slideLayout" Target="../slideLayouts/slideLayout10.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jpeg"/><Relationship Id="rId1" Type="http://schemas.openxmlformats.org/officeDocument/2006/relationships/slideLayout" Target="../slideLayouts/slideLayout10.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image" Target="../media/image14.jpeg"/><Relationship Id="rId7" Type="http://schemas.openxmlformats.org/officeDocument/2006/relationships/image" Target="../media/image18.jpeg"/><Relationship Id="rId2" Type="http://schemas.openxmlformats.org/officeDocument/2006/relationships/image" Target="../media/image3.jpeg"/><Relationship Id="rId1" Type="http://schemas.openxmlformats.org/officeDocument/2006/relationships/slideLayout" Target="../slideLayouts/slideLayout10.xml"/><Relationship Id="rId6" Type="http://schemas.openxmlformats.org/officeDocument/2006/relationships/image" Target="../media/image17.jpeg"/><Relationship Id="rId5" Type="http://schemas.openxmlformats.org/officeDocument/2006/relationships/image" Target="../media/image16.jpeg"/><Relationship Id="rId10" Type="http://schemas.openxmlformats.org/officeDocument/2006/relationships/image" Target="../media/image21.jpeg"/><Relationship Id="rId4" Type="http://schemas.openxmlformats.org/officeDocument/2006/relationships/image" Target="../media/image15.jpeg"/><Relationship Id="rId9"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264B08E2-CD4A-FC20-E38B-118B677C9954}"/>
              </a:ext>
            </a:extLst>
          </p:cNvPr>
          <p:cNvSpPr txBox="1">
            <a:spLocks/>
          </p:cNvSpPr>
          <p:nvPr/>
        </p:nvSpPr>
        <p:spPr bwMode="auto">
          <a:xfrm>
            <a:off x="227013" y="1590016"/>
            <a:ext cx="8421687"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buNone/>
            </a:pPr>
            <a:r>
              <a:rPr lang="ro-RO" sz="3600" b="1" dirty="0">
                <a:solidFill>
                  <a:srgbClr val="006B9B"/>
                </a:solidFill>
                <a:latin typeface="Calibri"/>
                <a:ea typeface="Calibri"/>
                <a:cs typeface="Calibri"/>
              </a:rPr>
              <a:t>IOT-GREENHOUSE CLIMATE CONTROL  </a:t>
            </a:r>
            <a:endParaRPr lang="ru-RU" b="1" dirty="0">
              <a:ea typeface="Calibri"/>
            </a:endParaRPr>
          </a:p>
          <a:p>
            <a:pPr>
              <a:spcBef>
                <a:spcPct val="0"/>
              </a:spcBef>
              <a:buFontTx/>
              <a:buNone/>
            </a:pPr>
            <a:endParaRPr lang="ro-RO" altLang="ru-RU" sz="3600" b="1">
              <a:solidFill>
                <a:srgbClr val="006B9B"/>
              </a:solidFill>
              <a:latin typeface="PT Sans" panose="020B0503020203020204" pitchFamily="34" charset="0"/>
              <a:ea typeface="PT Sans" panose="020B0503020203020204" pitchFamily="34" charset="0"/>
              <a:cs typeface="Arial"/>
            </a:endParaRPr>
          </a:p>
        </p:txBody>
      </p:sp>
      <p:sp>
        <p:nvSpPr>
          <p:cNvPr id="5" name="TextBox 4">
            <a:extLst>
              <a:ext uri="{FF2B5EF4-FFF2-40B4-BE49-F238E27FC236}">
                <a16:creationId xmlns:a16="http://schemas.microsoft.com/office/drawing/2014/main" id="{582E6E7A-C6D2-6DE9-9267-32F37EE1E4A7}"/>
              </a:ext>
            </a:extLst>
          </p:cNvPr>
          <p:cNvSpPr txBox="1"/>
          <p:nvPr/>
        </p:nvSpPr>
        <p:spPr>
          <a:xfrm>
            <a:off x="228720" y="1887628"/>
            <a:ext cx="7561742" cy="830997"/>
          </a:xfrm>
          <a:prstGeom prst="rect">
            <a:avLst/>
          </a:prstGeom>
          <a:noFill/>
        </p:spPr>
        <p:txBody>
          <a:bodyPr wrap="square" lIns="91440" tIns="45720" rIns="91440" bIns="45720" anchor="t">
            <a:spAutoFit/>
          </a:bodyPr>
          <a:lstStyle/>
          <a:p>
            <a:pPr eaLnBrk="1" fontAlgn="auto" hangingPunct="1">
              <a:spcBef>
                <a:spcPts val="0"/>
              </a:spcBef>
              <a:spcAft>
                <a:spcPts val="0"/>
              </a:spcAft>
              <a:defRPr/>
            </a:pPr>
            <a:r>
              <a:rPr lang="en-US" sz="1600" dirty="0">
                <a:solidFill>
                  <a:srgbClr val="006B9B"/>
                </a:solidFill>
                <a:latin typeface="PT Sans"/>
                <a:ea typeface="PT Sans" charset="-52"/>
                <a:cs typeface="PT Sans" charset="-52"/>
              </a:rPr>
              <a:t>Students: </a:t>
            </a:r>
            <a:r>
              <a:rPr lang="en-US" sz="1600" dirty="0" err="1">
                <a:solidFill>
                  <a:srgbClr val="006B9B"/>
                </a:solidFill>
                <a:latin typeface="PT Sans"/>
                <a:ea typeface="PT Sans" charset="-52"/>
                <a:cs typeface="PT Sans" charset="-52"/>
              </a:rPr>
              <a:t>Nedealcova</a:t>
            </a:r>
            <a:r>
              <a:rPr lang="en-US" sz="1600" dirty="0">
                <a:solidFill>
                  <a:srgbClr val="006B9B"/>
                </a:solidFill>
                <a:latin typeface="PT Sans"/>
                <a:ea typeface="PT Sans" charset="-52"/>
                <a:cs typeface="PT Sans" charset="-52"/>
              </a:rPr>
              <a:t> Irina</a:t>
            </a:r>
            <a:r>
              <a:rPr lang="ro-RO" sz="1600" dirty="0">
                <a:solidFill>
                  <a:srgbClr val="006B9B"/>
                </a:solidFill>
                <a:latin typeface="PT Sans"/>
                <a:ea typeface="PT Sans" charset="-52"/>
                <a:cs typeface="PT Sans" charset="-52"/>
              </a:rPr>
              <a:t>, </a:t>
            </a:r>
            <a:r>
              <a:rPr lang="ro-RO" sz="1600" dirty="0" err="1">
                <a:solidFill>
                  <a:srgbClr val="006B9B"/>
                </a:solidFill>
                <a:latin typeface="PT Sans"/>
                <a:ea typeface="PT Sans" charset="-52"/>
                <a:cs typeface="PT Sans" charset="-52"/>
              </a:rPr>
              <a:t>Bujilov</a:t>
            </a:r>
            <a:r>
              <a:rPr lang="ro-RO" sz="1600" dirty="0">
                <a:solidFill>
                  <a:srgbClr val="006B9B"/>
                </a:solidFill>
                <a:latin typeface="PT Sans"/>
                <a:ea typeface="PT Sans" charset="-52"/>
                <a:cs typeface="PT Sans" charset="-52"/>
              </a:rPr>
              <a:t> </a:t>
            </a:r>
            <a:r>
              <a:rPr lang="ro-RO" sz="1600" dirty="0" err="1">
                <a:solidFill>
                  <a:srgbClr val="006B9B"/>
                </a:solidFill>
                <a:latin typeface="PT Sans"/>
                <a:ea typeface="PT Sans" charset="-52"/>
                <a:cs typeface="PT Sans" charset="-52"/>
              </a:rPr>
              <a:t>Dmitrii</a:t>
            </a:r>
            <a:r>
              <a:rPr lang="ro-RO" sz="1600" dirty="0">
                <a:solidFill>
                  <a:srgbClr val="006B9B"/>
                </a:solidFill>
                <a:latin typeface="PT Sans"/>
                <a:ea typeface="PT Sans" charset="-52"/>
                <a:cs typeface="PT Sans" charset="-52"/>
              </a:rPr>
              <a:t>, </a:t>
            </a:r>
            <a:r>
              <a:rPr lang="ro-RO" sz="1600" dirty="0" err="1">
                <a:solidFill>
                  <a:srgbClr val="006B9B"/>
                </a:solidFill>
                <a:latin typeface="PT Sans"/>
                <a:ea typeface="PT Sans" charset="-52"/>
                <a:cs typeface="PT Sans" charset="-52"/>
              </a:rPr>
              <a:t>Cravcenco</a:t>
            </a:r>
            <a:r>
              <a:rPr lang="ro-RO" sz="1600" dirty="0">
                <a:solidFill>
                  <a:srgbClr val="006B9B"/>
                </a:solidFill>
                <a:latin typeface="PT Sans"/>
                <a:ea typeface="PT Sans" charset="-52"/>
                <a:cs typeface="PT Sans" charset="-52"/>
              </a:rPr>
              <a:t> </a:t>
            </a:r>
            <a:r>
              <a:rPr lang="ro-RO" sz="1600" dirty="0" err="1">
                <a:solidFill>
                  <a:srgbClr val="006B9B"/>
                </a:solidFill>
                <a:latin typeface="PT Sans"/>
                <a:ea typeface="PT Sans" charset="-52"/>
                <a:cs typeface="PT Sans" charset="-52"/>
              </a:rPr>
              <a:t>Dmitrii</a:t>
            </a:r>
            <a:r>
              <a:rPr lang="ro-RO" sz="1600" dirty="0">
                <a:solidFill>
                  <a:srgbClr val="006B9B"/>
                </a:solidFill>
                <a:latin typeface="PT Sans"/>
                <a:ea typeface="PT Sans" charset="-52"/>
                <a:cs typeface="PT Sans" charset="-52"/>
              </a:rPr>
              <a:t>,  </a:t>
            </a:r>
            <a:r>
              <a:rPr lang="ro-RO" sz="1600" dirty="0" err="1">
                <a:solidFill>
                  <a:srgbClr val="006B9B"/>
                </a:solidFill>
                <a:latin typeface="PT Sans"/>
                <a:ea typeface="PT Sans" charset="-52"/>
                <a:cs typeface="PT Sans" charset="-52"/>
              </a:rPr>
              <a:t>Ciornii</a:t>
            </a:r>
            <a:r>
              <a:rPr lang="ro-RO" sz="1600" dirty="0">
                <a:solidFill>
                  <a:srgbClr val="006B9B"/>
                </a:solidFill>
                <a:latin typeface="PT Sans"/>
                <a:ea typeface="PT Sans" charset="-52"/>
                <a:cs typeface="PT Sans" charset="-52"/>
              </a:rPr>
              <a:t> Alexandr</a:t>
            </a:r>
          </a:p>
          <a:p>
            <a:pPr eaLnBrk="1" fontAlgn="auto" hangingPunct="1">
              <a:spcBef>
                <a:spcPts val="0"/>
              </a:spcBef>
              <a:spcAft>
                <a:spcPts val="0"/>
              </a:spcAft>
              <a:defRPr/>
            </a:pPr>
            <a:r>
              <a:rPr lang="ro-RO" sz="1600" dirty="0">
                <a:solidFill>
                  <a:srgbClr val="006B9B"/>
                </a:solidFill>
                <a:latin typeface="PT Sans"/>
                <a:ea typeface="PT Sans" charset="-52"/>
                <a:cs typeface="PT Sans" charset="-52"/>
              </a:rPr>
              <a:t>Group: FAF-223</a:t>
            </a:r>
            <a:endParaRPr lang="ru-RU" sz="1600" dirty="0">
              <a:solidFill>
                <a:srgbClr val="006B9B"/>
              </a:solidFill>
              <a:latin typeface="PT Sans"/>
              <a:ea typeface="PT Sans" charset="-52"/>
              <a:cs typeface="PT Sans" charset="-52"/>
            </a:endParaRPr>
          </a:p>
          <a:p>
            <a:pPr eaLnBrk="1" fontAlgn="auto" hangingPunct="1">
              <a:spcBef>
                <a:spcPts val="0"/>
              </a:spcBef>
              <a:spcAft>
                <a:spcPts val="0"/>
              </a:spcAft>
              <a:defRPr/>
            </a:pPr>
            <a:r>
              <a:rPr lang="en-US" sz="1600" dirty="0" err="1">
                <a:solidFill>
                  <a:srgbClr val="006B9B"/>
                </a:solidFill>
                <a:latin typeface="PT Sans"/>
                <a:ea typeface="PT Sans" charset="-52"/>
                <a:cs typeface="PT Sans" charset="-52"/>
              </a:rPr>
              <a:t>Superviser</a:t>
            </a:r>
            <a:r>
              <a:rPr lang="en-US" sz="1600" dirty="0">
                <a:solidFill>
                  <a:srgbClr val="006B9B"/>
                </a:solidFill>
                <a:latin typeface="PT Sans"/>
                <a:ea typeface="PT Sans" charset="-52"/>
                <a:cs typeface="PT Sans" charset="-52"/>
              </a:rPr>
              <a:t>: </a:t>
            </a:r>
            <a:r>
              <a:rPr lang="en-US" sz="1600" dirty="0" err="1">
                <a:solidFill>
                  <a:srgbClr val="006B9B"/>
                </a:solidFill>
                <a:latin typeface="PT Sans"/>
                <a:ea typeface="PT Sans" charset="-52"/>
                <a:cs typeface="PT Sans" charset="-52"/>
              </a:rPr>
              <a:t>Bragarenco</a:t>
            </a:r>
            <a:r>
              <a:rPr lang="en-US" sz="1600" dirty="0">
                <a:solidFill>
                  <a:srgbClr val="006B9B"/>
                </a:solidFill>
                <a:latin typeface="PT Sans"/>
                <a:ea typeface="PT Sans" charset="-52"/>
                <a:cs typeface="PT Sans" charset="-52"/>
              </a:rPr>
              <a:t> Andrei, lect. PhD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a:extLst>
            <a:ext uri="{FF2B5EF4-FFF2-40B4-BE49-F238E27FC236}">
              <a16:creationId xmlns:a16="http://schemas.microsoft.com/office/drawing/2014/main" id="{B634993D-3107-126D-287D-1AA04E8A48A9}"/>
            </a:ext>
          </a:extLst>
        </p:cNvPr>
        <p:cNvGrpSpPr/>
        <p:nvPr/>
      </p:nvGrpSpPr>
      <p:grpSpPr>
        <a:xfrm>
          <a:off x="0" y="0"/>
          <a:ext cx="0" cy="0"/>
          <a:chOff x="0" y="0"/>
          <a:chExt cx="0" cy="0"/>
        </a:xfrm>
      </p:grpSpPr>
      <p:pic>
        <p:nvPicPr>
          <p:cNvPr id="2" name="Объект 1" descr="Изображение выглядит как текст, снимок экрана, диаграмма&#10;&#10;Содержимое, созданное искусственным интеллектом, может быть неверным.">
            <a:extLst>
              <a:ext uri="{FF2B5EF4-FFF2-40B4-BE49-F238E27FC236}">
                <a16:creationId xmlns:a16="http://schemas.microsoft.com/office/drawing/2014/main" id="{D5F094EE-DBD9-3584-8F8E-67AB8E7313DD}"/>
              </a:ext>
            </a:extLst>
          </p:cNvPr>
          <p:cNvPicPr>
            <a:picLocks noGrp="1" noChangeAspect="1"/>
          </p:cNvPicPr>
          <p:nvPr>
            <p:ph idx="13"/>
          </p:nvPr>
        </p:nvPicPr>
        <p:blipFill>
          <a:blip r:embed="rId3"/>
          <a:stretch>
            <a:fillRect/>
          </a:stretch>
        </p:blipFill>
        <p:spPr>
          <a:xfrm>
            <a:off x="1637119" y="1900106"/>
            <a:ext cx="6254375" cy="4622676"/>
          </a:xfrm>
        </p:spPr>
      </p:pic>
    </p:spTree>
    <p:extLst>
      <p:ext uri="{BB962C8B-B14F-4D97-AF65-F5344CB8AC3E}">
        <p14:creationId xmlns:p14="http://schemas.microsoft.com/office/powerpoint/2010/main" val="1302740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a:extLst>
            <a:ext uri="{FF2B5EF4-FFF2-40B4-BE49-F238E27FC236}">
              <a16:creationId xmlns:a16="http://schemas.microsoft.com/office/drawing/2014/main" id="{72EBE0B3-7DF1-74B6-88E5-4BD90CE3243C}"/>
            </a:ext>
          </a:extLst>
        </p:cNvPr>
        <p:cNvGrpSpPr/>
        <p:nvPr/>
      </p:nvGrpSpPr>
      <p:grpSpPr>
        <a:xfrm>
          <a:off x="0" y="0"/>
          <a:ext cx="0" cy="0"/>
          <a:chOff x="0" y="0"/>
          <a:chExt cx="0" cy="0"/>
        </a:xfrm>
      </p:grpSpPr>
      <p:pic>
        <p:nvPicPr>
          <p:cNvPr id="4" name="Content Placeholder 3" descr="Изображение выглядит как текст, диаграмма, План, Параллельный&#10;&#10;Содержимое, созданное искусственным интеллектом, может быть неверным.">
            <a:extLst>
              <a:ext uri="{FF2B5EF4-FFF2-40B4-BE49-F238E27FC236}">
                <a16:creationId xmlns:a16="http://schemas.microsoft.com/office/drawing/2014/main" id="{3BF224C8-8CDE-80D6-8ECA-4A5A9C14D92F}"/>
              </a:ext>
            </a:extLst>
          </p:cNvPr>
          <p:cNvPicPr>
            <a:picLocks noGrp="1" noChangeAspect="1"/>
          </p:cNvPicPr>
          <p:nvPr>
            <p:ph idx="13"/>
          </p:nvPr>
        </p:nvPicPr>
        <p:blipFill>
          <a:blip r:embed="rId3"/>
          <a:srcRect t="6305" r="-125" b="4904"/>
          <a:stretch>
            <a:fillRect/>
          </a:stretch>
        </p:blipFill>
        <p:spPr>
          <a:xfrm>
            <a:off x="440354" y="1634921"/>
            <a:ext cx="8259280" cy="5226639"/>
          </a:xfrm>
        </p:spPr>
      </p:pic>
      <p:sp>
        <p:nvSpPr>
          <p:cNvPr id="6" name="TextBox 5">
            <a:extLst>
              <a:ext uri="{FF2B5EF4-FFF2-40B4-BE49-F238E27FC236}">
                <a16:creationId xmlns:a16="http://schemas.microsoft.com/office/drawing/2014/main" id="{33BF51D0-060F-C3DD-8806-B28D27817D49}"/>
              </a:ext>
            </a:extLst>
          </p:cNvPr>
          <p:cNvSpPr txBox="1"/>
          <p:nvPr/>
        </p:nvSpPr>
        <p:spPr>
          <a:xfrm>
            <a:off x="71930" y="1634921"/>
            <a:ext cx="248445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latin typeface="Arial"/>
                <a:cs typeface="Arial"/>
              </a:rPr>
              <a:t>Electronic sketch</a:t>
            </a:r>
            <a:endParaRPr lang="ru-RU" sz="2000" b="1" dirty="0"/>
          </a:p>
        </p:txBody>
      </p:sp>
    </p:spTree>
    <p:extLst>
      <p:ext uri="{BB962C8B-B14F-4D97-AF65-F5344CB8AC3E}">
        <p14:creationId xmlns:p14="http://schemas.microsoft.com/office/powerpoint/2010/main" val="3114402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a:extLst>
            <a:ext uri="{FF2B5EF4-FFF2-40B4-BE49-F238E27FC236}">
              <a16:creationId xmlns:a16="http://schemas.microsoft.com/office/drawing/2014/main" id="{7475C850-B030-0E40-1C52-3FD9101FF50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BE964DE-21EE-456E-9746-AD4B9AB6D0AA}"/>
              </a:ext>
            </a:extLst>
          </p:cNvPr>
          <p:cNvSpPr txBox="1"/>
          <p:nvPr/>
        </p:nvSpPr>
        <p:spPr>
          <a:xfrm>
            <a:off x="435722" y="1715989"/>
            <a:ext cx="6269878"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b="1" dirty="0"/>
              <a:t>Temperature control flowchart diagram</a:t>
            </a:r>
          </a:p>
        </p:txBody>
      </p:sp>
      <p:pic>
        <p:nvPicPr>
          <p:cNvPr id="3" name="Рисунок 947781588">
            <a:extLst>
              <a:ext uri="{FF2B5EF4-FFF2-40B4-BE49-F238E27FC236}">
                <a16:creationId xmlns:a16="http://schemas.microsoft.com/office/drawing/2014/main" id="{C149D69D-7E5E-2B0B-622A-7AA169B8A977}"/>
              </a:ext>
            </a:extLst>
          </p:cNvPr>
          <p:cNvPicPr>
            <a:picLocks noGrp="1" noChangeAspect="1"/>
          </p:cNvPicPr>
          <p:nvPr>
            <p:ph idx="13"/>
          </p:nvPr>
        </p:nvPicPr>
        <p:blipFill>
          <a:blip r:embed="rId3">
            <a:extLst>
              <a:ext uri="{28A0092B-C50C-407E-A947-70E740481C1C}">
                <a14:useLocalDpi xmlns:a14="http://schemas.microsoft.com/office/drawing/2010/main" val="0"/>
              </a:ext>
            </a:extLst>
          </a:blip>
          <a:stretch>
            <a:fillRect/>
          </a:stretch>
        </p:blipFill>
        <p:spPr>
          <a:xfrm>
            <a:off x="628650" y="2432750"/>
            <a:ext cx="7886700" cy="3478810"/>
          </a:xfrm>
          <a:prstGeom prst="rect">
            <a:avLst/>
          </a:prstGeom>
        </p:spPr>
      </p:pic>
    </p:spTree>
    <p:extLst>
      <p:ext uri="{BB962C8B-B14F-4D97-AF65-F5344CB8AC3E}">
        <p14:creationId xmlns:p14="http://schemas.microsoft.com/office/powerpoint/2010/main" val="1301450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a:extLst>
            <a:ext uri="{FF2B5EF4-FFF2-40B4-BE49-F238E27FC236}">
              <a16:creationId xmlns:a16="http://schemas.microsoft.com/office/drawing/2014/main" id="{D2EB5EF5-5EF1-3ABB-5B37-F3AB28D1B02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71BA987-84CC-DF3D-65F6-862734DA1018}"/>
              </a:ext>
            </a:extLst>
          </p:cNvPr>
          <p:cNvSpPr txBox="1"/>
          <p:nvPr/>
        </p:nvSpPr>
        <p:spPr>
          <a:xfrm>
            <a:off x="255523" y="1903859"/>
            <a:ext cx="4113348" cy="295465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PT Sans"/>
                <a:cs typeface="Arial"/>
              </a:rPr>
              <a:t>Conclusion</a:t>
            </a:r>
            <a:endParaRPr lang="ru-RU" sz="2400" dirty="0">
              <a:cs typeface="Arial"/>
            </a:endParaRPr>
          </a:p>
          <a:p>
            <a:endParaRPr lang="en-US" b="1" dirty="0">
              <a:latin typeface="PT Sans"/>
              <a:ea typeface="Fira Code"/>
              <a:cs typeface="Arial"/>
            </a:endParaRPr>
          </a:p>
          <a:p>
            <a:endParaRPr lang="en-US" b="1" dirty="0">
              <a:latin typeface="PT Sans"/>
              <a:ea typeface="Fira Code"/>
              <a:cs typeface="Arial"/>
            </a:endParaRPr>
          </a:p>
          <a:p>
            <a:r>
              <a:rPr lang="en-US" dirty="0">
                <a:latin typeface="PT Sans"/>
                <a:ea typeface="Fira Code"/>
                <a:cs typeface="Arial"/>
              </a:rPr>
              <a:t>Our smart greenhouse system helps Moldovan farmers grow more food with less work. It controls the climate on its own and uses fewer resources. This makes farming easier even when weather is bad.</a:t>
            </a:r>
            <a:endParaRPr lang="en-US" dirty="0"/>
          </a:p>
          <a:p>
            <a:endParaRPr lang="en-US" b="1" dirty="0">
              <a:latin typeface="PT Sans"/>
              <a:ea typeface="Fira Code"/>
              <a:cs typeface="Fira Code"/>
            </a:endParaRPr>
          </a:p>
        </p:txBody>
      </p:sp>
      <p:sp>
        <p:nvSpPr>
          <p:cNvPr id="2" name="TextBox 1">
            <a:extLst>
              <a:ext uri="{FF2B5EF4-FFF2-40B4-BE49-F238E27FC236}">
                <a16:creationId xmlns:a16="http://schemas.microsoft.com/office/drawing/2014/main" id="{D44226C4-F217-A7DD-D3B2-202F830925E2}"/>
              </a:ext>
            </a:extLst>
          </p:cNvPr>
          <p:cNvSpPr txBox="1"/>
          <p:nvPr/>
        </p:nvSpPr>
        <p:spPr>
          <a:xfrm>
            <a:off x="866222" y="5601185"/>
            <a:ext cx="7422243"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chemeClr val="accent6">
                    <a:lumMod val="76000"/>
                  </a:schemeClr>
                </a:solidFill>
                <a:latin typeface="var(--font-claude-message)"/>
                <a:cs typeface="Arial"/>
              </a:rPr>
              <a:t>"GROWING SMARTER, HARVESTING BETTER."</a:t>
            </a:r>
          </a:p>
          <a:p>
            <a:endParaRPr lang="en-US" dirty="0">
              <a:solidFill>
                <a:schemeClr val="accent6">
                  <a:lumMod val="76000"/>
                </a:schemeClr>
              </a:solidFill>
            </a:endParaRPr>
          </a:p>
          <a:p>
            <a:endParaRPr lang="en-US" dirty="0">
              <a:solidFill>
                <a:schemeClr val="accent6">
                  <a:lumMod val="76000"/>
                </a:schemeClr>
              </a:solidFill>
            </a:endParaRPr>
          </a:p>
        </p:txBody>
      </p:sp>
      <p:pic>
        <p:nvPicPr>
          <p:cNvPr id="10" name="Рисунок 9" descr="Изображение выглядит как цветочный горшок, цветок, домашнее растение, растение&#10;&#10;Содержимое, созданное ИИ, может быть неверным.">
            <a:extLst>
              <a:ext uri="{FF2B5EF4-FFF2-40B4-BE49-F238E27FC236}">
                <a16:creationId xmlns:a16="http://schemas.microsoft.com/office/drawing/2014/main" id="{1912C1DC-924C-5E0F-B744-53D101D7011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4366258" y="2469074"/>
            <a:ext cx="4388069" cy="2918461"/>
          </a:xfrm>
          <a:prstGeom prst="rect">
            <a:avLst/>
          </a:prstGeom>
        </p:spPr>
      </p:pic>
    </p:spTree>
    <p:extLst>
      <p:ext uri="{BB962C8B-B14F-4D97-AF65-F5344CB8AC3E}">
        <p14:creationId xmlns:p14="http://schemas.microsoft.com/office/powerpoint/2010/main" val="41538373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a:extLst>
            <a:ext uri="{FF2B5EF4-FFF2-40B4-BE49-F238E27FC236}">
              <a16:creationId xmlns:a16="http://schemas.microsoft.com/office/drawing/2014/main" id="{A764D4F9-5B1E-8ED9-F338-C42356EA656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E09D852-DCAF-A80D-5FD8-349095B5CCA5}"/>
              </a:ext>
            </a:extLst>
          </p:cNvPr>
          <p:cNvSpPr txBox="1"/>
          <p:nvPr/>
        </p:nvSpPr>
        <p:spPr>
          <a:xfrm>
            <a:off x="2103072" y="3429000"/>
            <a:ext cx="4937856"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b="1" dirty="0">
                <a:latin typeface="Arial"/>
                <a:cs typeface="Arial"/>
              </a:rPr>
              <a:t>LIVE DEMO TIME</a:t>
            </a:r>
          </a:p>
          <a:p>
            <a:pPr algn="ctr"/>
            <a:endParaRPr lang="en-US" sz="2800" b="1" dirty="0">
              <a:latin typeface="Arial"/>
              <a:cs typeface="Arial"/>
            </a:endParaRPr>
          </a:p>
          <a:p>
            <a:pPr algn="ctr"/>
            <a:r>
              <a:rPr lang="en-US" sz="2800" b="1" dirty="0">
                <a:latin typeface="Arial"/>
                <a:cs typeface="Arial"/>
              </a:rPr>
              <a:t>https://gcc-gray.vercel.app</a:t>
            </a:r>
          </a:p>
        </p:txBody>
      </p:sp>
    </p:spTree>
    <p:extLst>
      <p:ext uri="{BB962C8B-B14F-4D97-AF65-F5344CB8AC3E}">
        <p14:creationId xmlns:p14="http://schemas.microsoft.com/office/powerpoint/2010/main" val="21221085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7890" name="Text Placeholder 6">
            <a:extLst>
              <a:ext uri="{FF2B5EF4-FFF2-40B4-BE49-F238E27FC236}">
                <a16:creationId xmlns:a16="http://schemas.microsoft.com/office/drawing/2014/main" id="{9AB4A89B-6EE6-F1D9-4358-707FE74D21B0}"/>
              </a:ext>
            </a:extLst>
          </p:cNvPr>
          <p:cNvSpPr>
            <a:spLocks noGrp="1"/>
          </p:cNvSpPr>
          <p:nvPr>
            <p:ph type="body" idx="1"/>
          </p:nvPr>
        </p:nvSpPr>
        <p:spPr>
          <a:xfrm>
            <a:off x="623888" y="2271713"/>
            <a:ext cx="7886700" cy="4147208"/>
          </a:xfrm>
        </p:spPr>
        <p:txBody>
          <a:bodyPr vert="horz" wrap="square" lIns="91440" tIns="45720" rIns="91440" bIns="45720" numCol="1" anchor="t" anchorCtr="0" compatLnSpc="1">
            <a:prstTxWarp prst="textNoShape">
              <a:avLst/>
            </a:prstTxWarp>
            <a:noAutofit/>
          </a:bodyPr>
          <a:lstStyle/>
          <a:p>
            <a:pPr marL="457200" indent="-457200" eaLnBrk="1" hangingPunct="1">
              <a:buAutoNum type="arabicPeriod"/>
              <a:defRPr/>
            </a:pPr>
            <a:r>
              <a:rPr lang="en-US" sz="1800" b="1" dirty="0">
                <a:solidFill>
                  <a:srgbClr val="006B9B"/>
                </a:solidFill>
                <a:latin typeface="PT Sans"/>
              </a:rPr>
              <a:t>Problem Definition </a:t>
            </a:r>
            <a:endParaRPr lang="ru-RU" dirty="0"/>
          </a:p>
          <a:p>
            <a:pPr marL="457200" indent="-457200">
              <a:buAutoNum type="arabicPeriod"/>
              <a:defRPr/>
            </a:pPr>
            <a:r>
              <a:rPr lang="en-US" sz="1800" b="1" dirty="0">
                <a:solidFill>
                  <a:srgbClr val="006B9B"/>
                </a:solidFill>
                <a:latin typeface="PT Sans"/>
              </a:rPr>
              <a:t>Our Solution</a:t>
            </a:r>
            <a:endParaRPr lang="en-US" dirty="0"/>
          </a:p>
          <a:p>
            <a:pPr marL="457200" indent="-457200">
              <a:buAutoNum type="arabicPeriod"/>
              <a:defRPr/>
            </a:pPr>
            <a:r>
              <a:rPr lang="en-GB" sz="1800" b="1" dirty="0">
                <a:solidFill>
                  <a:srgbClr val="006B9B"/>
                </a:solidFill>
                <a:latin typeface="PT Sans"/>
              </a:rPr>
              <a:t>Example of IoT Smart Greenhouse</a:t>
            </a:r>
            <a:endParaRPr lang="en-US" sz="1800" b="1" dirty="0">
              <a:solidFill>
                <a:srgbClr val="006B9B"/>
              </a:solidFill>
            </a:endParaRPr>
          </a:p>
          <a:p>
            <a:pPr marL="457200" indent="-457200">
              <a:buAutoNum type="arabicPeriod"/>
              <a:defRPr/>
            </a:pPr>
            <a:r>
              <a:rPr lang="en-US" sz="1800" b="1" dirty="0">
                <a:solidFill>
                  <a:srgbClr val="006B9B"/>
                </a:solidFill>
                <a:latin typeface="PT Sans"/>
              </a:rPr>
              <a:t>The Future of IoT in Agriculture</a:t>
            </a:r>
            <a:endParaRPr lang="en-US" sz="1800" b="1" dirty="0">
              <a:solidFill>
                <a:srgbClr val="006B9B"/>
              </a:solidFill>
            </a:endParaRPr>
          </a:p>
          <a:p>
            <a:pPr marL="457200" indent="-457200">
              <a:buAutoNum type="arabicPeriod"/>
              <a:defRPr/>
            </a:pPr>
            <a:r>
              <a:rPr lang="en-US" sz="1800" b="1" dirty="0">
                <a:solidFill>
                  <a:srgbClr val="006B9B"/>
                </a:solidFill>
                <a:latin typeface="PT Sans"/>
              </a:rPr>
              <a:t>Stakeholders Map</a:t>
            </a:r>
            <a:endParaRPr lang="en-US" sz="1800" b="1" dirty="0">
              <a:solidFill>
                <a:srgbClr val="006B9B"/>
              </a:solidFill>
            </a:endParaRPr>
          </a:p>
          <a:p>
            <a:pPr marL="457200" indent="-457200">
              <a:buAutoNum type="arabicPeriod"/>
              <a:defRPr/>
            </a:pPr>
            <a:r>
              <a:rPr lang="en-US" sz="1800" b="1" dirty="0">
                <a:solidFill>
                  <a:srgbClr val="006B9B"/>
                </a:solidFill>
                <a:latin typeface="PT Sans"/>
              </a:rPr>
              <a:t>Our Solution Includes</a:t>
            </a:r>
          </a:p>
          <a:p>
            <a:pPr marL="457200" indent="-457200">
              <a:buAutoNum type="arabicPeriod"/>
              <a:defRPr/>
            </a:pPr>
            <a:r>
              <a:rPr lang="en-US" sz="1800" b="1" dirty="0">
                <a:solidFill>
                  <a:srgbClr val="006B9B"/>
                </a:solidFill>
                <a:latin typeface="PT Sans"/>
              </a:rPr>
              <a:t>Main Components</a:t>
            </a:r>
          </a:p>
          <a:p>
            <a:pPr marL="457200" indent="-457200">
              <a:buAutoNum type="arabicPeriod"/>
              <a:defRPr/>
            </a:pPr>
            <a:r>
              <a:rPr lang="en-US" sz="1800" b="1" dirty="0">
                <a:solidFill>
                  <a:srgbClr val="006B9B"/>
                </a:solidFill>
                <a:latin typeface="PT Sans"/>
              </a:rPr>
              <a:t>Priority System Requirements </a:t>
            </a:r>
            <a:endParaRPr lang="en-US" sz="1800" b="1" dirty="0">
              <a:solidFill>
                <a:srgbClr val="006B9B"/>
              </a:solidFill>
            </a:endParaRPr>
          </a:p>
          <a:p>
            <a:pPr marL="457200" indent="-457200">
              <a:buAutoNum type="arabicPeriod"/>
              <a:defRPr/>
            </a:pPr>
            <a:r>
              <a:rPr lang="en-US" sz="1800" b="1">
                <a:solidFill>
                  <a:srgbClr val="006B9B"/>
                </a:solidFill>
                <a:latin typeface="PT Sans"/>
              </a:rPr>
              <a:t>How It Works</a:t>
            </a:r>
            <a:endParaRPr lang="en-US" sz="1800" b="1" dirty="0">
              <a:solidFill>
                <a:srgbClr val="006B9B"/>
              </a:solidFill>
            </a:endParaRPr>
          </a:p>
          <a:p>
            <a:pPr marL="457200" indent="-457200">
              <a:buAutoNum type="arabicPeriod"/>
              <a:defRPr/>
            </a:pPr>
            <a:r>
              <a:rPr lang="en-US" sz="1800" b="1" dirty="0">
                <a:solidFill>
                  <a:srgbClr val="006B9B"/>
                </a:solidFill>
                <a:latin typeface="PT Sans"/>
              </a:rPr>
              <a:t>Conclusion</a:t>
            </a:r>
          </a:p>
          <a:p>
            <a:pPr marL="457200" indent="-457200">
              <a:buAutoNum type="arabicPeriod"/>
              <a:defRPr/>
            </a:pPr>
            <a:endParaRPr lang="en-US" sz="1800" b="1" dirty="0">
              <a:solidFill>
                <a:srgbClr val="006B9B"/>
              </a:solidFill>
            </a:endParaRPr>
          </a:p>
          <a:p>
            <a:pPr>
              <a:defRPr/>
            </a:pPr>
            <a:endParaRPr lang="en-US"/>
          </a:p>
          <a:p>
            <a:pPr marL="457200" indent="-457200">
              <a:buAutoNum type="arabicPeriod"/>
              <a:defRPr/>
            </a:pPr>
            <a:endParaRPr lang="en-US"/>
          </a:p>
          <a:p>
            <a:pPr>
              <a:defRPr/>
            </a:pPr>
            <a:endParaRPr lang="en-US"/>
          </a:p>
        </p:txBody>
      </p:sp>
      <p:sp>
        <p:nvSpPr>
          <p:cNvPr id="6" name="Title 5">
            <a:extLst>
              <a:ext uri="{FF2B5EF4-FFF2-40B4-BE49-F238E27FC236}">
                <a16:creationId xmlns:a16="http://schemas.microsoft.com/office/drawing/2014/main" id="{2C1FD29E-5A87-CEA7-D468-F30F1246D889}"/>
              </a:ext>
            </a:extLst>
          </p:cNvPr>
          <p:cNvSpPr>
            <a:spLocks noGrp="1"/>
          </p:cNvSpPr>
          <p:nvPr>
            <p:ph type="title"/>
          </p:nvPr>
        </p:nvSpPr>
        <p:spPr>
          <a:xfrm>
            <a:off x="623888" y="1590675"/>
            <a:ext cx="7886700" cy="558800"/>
          </a:xfrm>
        </p:spPr>
        <p:txBody>
          <a:bodyPr rtlCol="0"/>
          <a:lstStyle/>
          <a:p>
            <a:pPr eaLnBrk="1" fontAlgn="auto" hangingPunct="1">
              <a:spcAft>
                <a:spcPts val="0"/>
              </a:spcAft>
              <a:defRPr/>
            </a:pPr>
            <a:r>
              <a:rPr lang="en-US">
                <a:solidFill>
                  <a:srgbClr val="006B9B"/>
                </a:solidFill>
                <a:latin typeface="PT Sans"/>
              </a:rPr>
              <a:t>Table of Contents</a:t>
            </a:r>
            <a:endParaRPr lang="en-US" b="0">
              <a:solidFill>
                <a:srgbClr val="006B9B"/>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E31E3101-F3DD-8B93-2034-B55A7752BD06}"/>
              </a:ext>
            </a:extLst>
          </p:cNvPr>
          <p:cNvSpPr>
            <a:spLocks noGrp="1"/>
          </p:cNvSpPr>
          <p:nvPr>
            <p:ph idx="13"/>
          </p:nvPr>
        </p:nvSpPr>
        <p:spPr>
          <a:xfrm>
            <a:off x="392013" y="1869901"/>
            <a:ext cx="4313113" cy="4537154"/>
          </a:xfrm>
        </p:spPr>
        <p:txBody>
          <a:bodyPr vert="horz" wrap="square" lIns="91440" tIns="45720" rIns="91440" bIns="45720" numCol="1" rtlCol="0" anchor="t" anchorCtr="0" compatLnSpc="1">
            <a:prstTxWarp prst="textNoShape">
              <a:avLst/>
            </a:prstTxWarp>
            <a:noAutofit/>
          </a:bodyPr>
          <a:lstStyle/>
          <a:p>
            <a:pPr marL="0" indent="0">
              <a:buNone/>
              <a:defRPr/>
            </a:pPr>
            <a:r>
              <a:rPr lang="en-GB" sz="2400" b="1" dirty="0">
                <a:latin typeface="PT Sans"/>
              </a:rPr>
              <a:t>Problem Definition</a:t>
            </a:r>
            <a:endParaRPr lang="en-GB" sz="1800" b="1" dirty="0"/>
          </a:p>
          <a:p>
            <a:pPr marL="0" indent="0">
              <a:buNone/>
              <a:defRPr/>
            </a:pPr>
            <a:endParaRPr lang="en-GB" sz="1800" b="1" dirty="0">
              <a:latin typeface="PT Sans"/>
            </a:endParaRPr>
          </a:p>
          <a:p>
            <a:pPr marL="0" indent="0">
              <a:buNone/>
              <a:defRPr/>
            </a:pPr>
            <a:r>
              <a:rPr lang="en-GB" sz="1800" dirty="0">
                <a:latin typeface="PT Sans"/>
              </a:rPr>
              <a:t>Our agriculture is challenged by both the impact of weather events like floods, frosts, and hail, and the complex management required for temperature, humidity, light, and CO₂ control.</a:t>
            </a:r>
            <a:endParaRPr lang="en-GB" dirty="0"/>
          </a:p>
          <a:p>
            <a:pPr marL="0" indent="0">
              <a:buNone/>
              <a:defRPr/>
            </a:pPr>
            <a:endParaRPr lang="en-GB" sz="1800" dirty="0"/>
          </a:p>
          <a:p>
            <a:pPr>
              <a:buNone/>
              <a:defRPr/>
            </a:pPr>
            <a:endParaRPr lang="en-GB" sz="1800" b="1" dirty="0"/>
          </a:p>
        </p:txBody>
      </p:sp>
      <p:pic>
        <p:nvPicPr>
          <p:cNvPr id="2" name="Picture 1" descr="When a Livingston greenhouse flooded, neighbors helped muddy plants find a  new home | YPR">
            <a:extLst>
              <a:ext uri="{FF2B5EF4-FFF2-40B4-BE49-F238E27FC236}">
                <a16:creationId xmlns:a16="http://schemas.microsoft.com/office/drawing/2014/main" id="{EDD6207C-6B63-6F42-D81D-3EA4040DB0CD}"/>
              </a:ext>
            </a:extLst>
          </p:cNvPr>
          <p:cNvPicPr>
            <a:picLocks noChangeAspect="1"/>
          </p:cNvPicPr>
          <p:nvPr/>
        </p:nvPicPr>
        <p:blipFill>
          <a:blip r:embed="rId3"/>
          <a:stretch>
            <a:fillRect/>
          </a:stretch>
        </p:blipFill>
        <p:spPr>
          <a:xfrm>
            <a:off x="5054062" y="2564363"/>
            <a:ext cx="3686301" cy="2263623"/>
          </a:xfrm>
          <a:prstGeom prst="rect">
            <a:avLst/>
          </a:prstGeom>
          <a:ln>
            <a:noFill/>
          </a:ln>
          <a:effectLst>
            <a:softEdge rad="112500"/>
          </a:effectLst>
        </p:spPr>
      </p:pic>
      <p:pic>
        <p:nvPicPr>
          <p:cNvPr id="5" name="Picture 4" descr="Iarna din aprilie - Revista Natura">
            <a:extLst>
              <a:ext uri="{FF2B5EF4-FFF2-40B4-BE49-F238E27FC236}">
                <a16:creationId xmlns:a16="http://schemas.microsoft.com/office/drawing/2014/main" id="{62004733-2E3F-FE35-C277-734171B39D79}"/>
              </a:ext>
            </a:extLst>
          </p:cNvPr>
          <p:cNvPicPr>
            <a:picLocks noChangeAspect="1"/>
          </p:cNvPicPr>
          <p:nvPr/>
        </p:nvPicPr>
        <p:blipFill>
          <a:blip r:embed="rId4"/>
          <a:stretch>
            <a:fillRect/>
          </a:stretch>
        </p:blipFill>
        <p:spPr>
          <a:xfrm>
            <a:off x="1183341" y="4274198"/>
            <a:ext cx="2983326" cy="2257276"/>
          </a:xfrm>
          <a:prstGeom prst="rect">
            <a:avLst/>
          </a:prstGeom>
          <a:ln>
            <a:noFill/>
          </a:ln>
          <a:effectLst>
            <a:softEdge rad="112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a:extLst>
            <a:ext uri="{FF2B5EF4-FFF2-40B4-BE49-F238E27FC236}">
              <a16:creationId xmlns:a16="http://schemas.microsoft.com/office/drawing/2014/main" id="{31B0F1D8-3600-174C-3F70-C45DB9F9FACF}"/>
            </a:ext>
          </a:extLst>
        </p:cNvPr>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50AA566-D67A-2982-73BC-5CB8AA1D4787}"/>
              </a:ext>
            </a:extLst>
          </p:cNvPr>
          <p:cNvSpPr>
            <a:spLocks noGrp="1"/>
          </p:cNvSpPr>
          <p:nvPr>
            <p:ph idx="13"/>
          </p:nvPr>
        </p:nvSpPr>
        <p:spPr>
          <a:xfrm>
            <a:off x="708038" y="1715265"/>
            <a:ext cx="4482068" cy="490299"/>
          </a:xfrm>
        </p:spPr>
        <p:txBody>
          <a:bodyPr vert="horz" wrap="square" lIns="91440" tIns="45720" rIns="91440" bIns="45720" numCol="1" rtlCol="0" anchor="t" anchorCtr="0" compatLnSpc="1">
            <a:prstTxWarp prst="textNoShape">
              <a:avLst/>
            </a:prstTxWarp>
            <a:noAutofit/>
          </a:bodyPr>
          <a:lstStyle/>
          <a:p>
            <a:pPr>
              <a:buNone/>
              <a:defRPr/>
            </a:pPr>
            <a:r>
              <a:rPr lang="en-GB" sz="2400" b="1" dirty="0">
                <a:latin typeface="PT Sans"/>
              </a:rPr>
              <a:t>The Future of IoT in Agriculture</a:t>
            </a:r>
            <a:endParaRPr lang="ru-RU" sz="2400"/>
          </a:p>
          <a:p>
            <a:pPr>
              <a:buNone/>
              <a:defRPr/>
            </a:pPr>
            <a:endParaRPr lang="en-GB" sz="2400" dirty="0"/>
          </a:p>
        </p:txBody>
      </p:sp>
      <p:grpSp>
        <p:nvGrpSpPr>
          <p:cNvPr id="38915" name="Group 2">
            <a:extLst>
              <a:ext uri="{FF2B5EF4-FFF2-40B4-BE49-F238E27FC236}">
                <a16:creationId xmlns:a16="http://schemas.microsoft.com/office/drawing/2014/main" id="{25EC853C-8240-7B24-3264-8DC7DE608D1B}"/>
              </a:ext>
            </a:extLst>
          </p:cNvPr>
          <p:cNvGrpSpPr>
            <a:grpSpLocks/>
          </p:cNvGrpSpPr>
          <p:nvPr/>
        </p:nvGrpSpPr>
        <p:grpSpPr bwMode="auto">
          <a:xfrm>
            <a:off x="6102350" y="4827588"/>
            <a:ext cx="576263" cy="522287"/>
            <a:chOff x="539552" y="4581128"/>
            <a:chExt cx="576064" cy="576064"/>
          </a:xfrm>
        </p:grpSpPr>
        <p:sp>
          <p:nvSpPr>
            <p:cNvPr id="5" name="Rectangle 4">
              <a:extLst>
                <a:ext uri="{FF2B5EF4-FFF2-40B4-BE49-F238E27FC236}">
                  <a16:creationId xmlns:a16="http://schemas.microsoft.com/office/drawing/2014/main" id="{602A3268-DA5F-817B-C79C-CC8F3692088C}"/>
                </a:ext>
              </a:extLst>
            </p:cNvPr>
            <p:cNvSpPr/>
            <p:nvPr/>
          </p:nvSpPr>
          <p:spPr>
            <a:xfrm>
              <a:off x="539552" y="4581128"/>
              <a:ext cx="576064" cy="576064"/>
            </a:xfrm>
            <a:prstGeom prst="rect">
              <a:avLst/>
            </a:prstGeom>
            <a:ln w="3175" cmpd="sng">
              <a:solidFill>
                <a:schemeClr val="tx1"/>
              </a:solidFill>
            </a:ln>
          </p:spPr>
          <p:style>
            <a:lnRef idx="2">
              <a:schemeClr val="dk1"/>
            </a:lnRef>
            <a:fillRef idx="1">
              <a:schemeClr val="lt1"/>
            </a:fillRef>
            <a:effectRef idx="0">
              <a:schemeClr val="dk1"/>
            </a:effectRef>
            <a:fontRef idx="minor">
              <a:schemeClr val="dk1"/>
            </a:fontRef>
          </p:style>
          <p:txBody>
            <a:bodyPr anchor="ctr"/>
            <a:lstStyle/>
            <a:p>
              <a:pPr algn="ctr" eaLnBrk="1" fontAlgn="auto" hangingPunct="1">
                <a:spcBef>
                  <a:spcPts val="0"/>
                </a:spcBef>
                <a:spcAft>
                  <a:spcPts val="0"/>
                </a:spcAft>
                <a:defRPr/>
              </a:pPr>
              <a:endParaRPr lang="en-US">
                <a:solidFill>
                  <a:prstClr val="black"/>
                </a:solidFill>
              </a:endParaRPr>
            </a:p>
          </p:txBody>
        </p:sp>
        <p:sp>
          <p:nvSpPr>
            <p:cNvPr id="6" name="Oval 5">
              <a:extLst>
                <a:ext uri="{FF2B5EF4-FFF2-40B4-BE49-F238E27FC236}">
                  <a16:creationId xmlns:a16="http://schemas.microsoft.com/office/drawing/2014/main" id="{37437C31-09F5-F2CE-3552-D9BEADA094FA}"/>
                </a:ext>
              </a:extLst>
            </p:cNvPr>
            <p:cNvSpPr/>
            <p:nvPr/>
          </p:nvSpPr>
          <p:spPr>
            <a:xfrm>
              <a:off x="610965" y="4682683"/>
              <a:ext cx="73000" cy="7178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solidFill>
                  <a:prstClr val="white"/>
                </a:solidFill>
              </a:endParaRPr>
            </a:p>
          </p:txBody>
        </p:sp>
        <p:sp>
          <p:nvSpPr>
            <p:cNvPr id="7" name="Oval 6">
              <a:extLst>
                <a:ext uri="{FF2B5EF4-FFF2-40B4-BE49-F238E27FC236}">
                  <a16:creationId xmlns:a16="http://schemas.microsoft.com/office/drawing/2014/main" id="{A3062D4A-951E-DDF9-C57A-161D7BD35122}"/>
                </a:ext>
              </a:extLst>
            </p:cNvPr>
            <p:cNvSpPr/>
            <p:nvPr/>
          </p:nvSpPr>
          <p:spPr>
            <a:xfrm>
              <a:off x="610965" y="4826262"/>
              <a:ext cx="73000" cy="7178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solidFill>
                  <a:prstClr val="white"/>
                </a:solidFill>
              </a:endParaRPr>
            </a:p>
          </p:txBody>
        </p:sp>
        <p:sp>
          <p:nvSpPr>
            <p:cNvPr id="8" name="Oval 7">
              <a:extLst>
                <a:ext uri="{FF2B5EF4-FFF2-40B4-BE49-F238E27FC236}">
                  <a16:creationId xmlns:a16="http://schemas.microsoft.com/office/drawing/2014/main" id="{819F72A2-11CE-0FD3-6B9C-23B6E6E51951}"/>
                </a:ext>
              </a:extLst>
            </p:cNvPr>
            <p:cNvSpPr/>
            <p:nvPr/>
          </p:nvSpPr>
          <p:spPr>
            <a:xfrm>
              <a:off x="610965" y="4971591"/>
              <a:ext cx="73000" cy="7179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solidFill>
                  <a:prstClr val="white"/>
                </a:solidFill>
              </a:endParaRPr>
            </a:p>
          </p:txBody>
        </p:sp>
        <p:cxnSp>
          <p:nvCxnSpPr>
            <p:cNvPr id="9" name="Straight Connector 8">
              <a:extLst>
                <a:ext uri="{FF2B5EF4-FFF2-40B4-BE49-F238E27FC236}">
                  <a16:creationId xmlns:a16="http://schemas.microsoft.com/office/drawing/2014/main" id="{E216CF2E-63EC-CE83-90CB-E58E576D0B4B}"/>
                </a:ext>
              </a:extLst>
            </p:cNvPr>
            <p:cNvCxnSpPr/>
            <p:nvPr/>
          </p:nvCxnSpPr>
          <p:spPr>
            <a:xfrm>
              <a:off x="755377" y="4724706"/>
              <a:ext cx="288825"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AD600580-62C2-DE3C-BCAF-61EFE87DEEAF}"/>
                </a:ext>
              </a:extLst>
            </p:cNvPr>
            <p:cNvCxnSpPr/>
            <p:nvPr/>
          </p:nvCxnSpPr>
          <p:spPr>
            <a:xfrm>
              <a:off x="755377" y="4870035"/>
              <a:ext cx="288825"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A7E59F87-079F-EEB2-DD14-55C735D49BA5}"/>
                </a:ext>
              </a:extLst>
            </p:cNvPr>
            <p:cNvCxnSpPr/>
            <p:nvPr/>
          </p:nvCxnSpPr>
          <p:spPr>
            <a:xfrm>
              <a:off x="755377" y="5013614"/>
              <a:ext cx="288825"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pic>
        <p:nvPicPr>
          <p:cNvPr id="13" name="Рисунок 12" descr="Изображение выглядит как текст, снимок экрана, Шрифт, число&#10;&#10;Содержимое, созданное ИИ, может быть неверным.">
            <a:extLst>
              <a:ext uri="{FF2B5EF4-FFF2-40B4-BE49-F238E27FC236}">
                <a16:creationId xmlns:a16="http://schemas.microsoft.com/office/drawing/2014/main" id="{BF6658A3-49CD-4F29-36CF-48C5F0C75F42}"/>
              </a:ext>
            </a:extLst>
          </p:cNvPr>
          <p:cNvPicPr>
            <a:picLocks noChangeAspect="1"/>
          </p:cNvPicPr>
          <p:nvPr/>
        </p:nvPicPr>
        <p:blipFill>
          <a:blip r:embed="rId3"/>
          <a:stretch>
            <a:fillRect/>
          </a:stretch>
        </p:blipFill>
        <p:spPr>
          <a:xfrm>
            <a:off x="880824" y="2485477"/>
            <a:ext cx="6731988" cy="3830529"/>
          </a:xfrm>
          <a:prstGeom prst="rect">
            <a:avLst/>
          </a:prstGeom>
        </p:spPr>
      </p:pic>
      <p:sp>
        <p:nvSpPr>
          <p:cNvPr id="2" name="Овал 1">
            <a:extLst>
              <a:ext uri="{FF2B5EF4-FFF2-40B4-BE49-F238E27FC236}">
                <a16:creationId xmlns:a16="http://schemas.microsoft.com/office/drawing/2014/main" id="{36FFAD76-88AC-E592-DA7D-1174E9AF59CC}"/>
              </a:ext>
            </a:extLst>
          </p:cNvPr>
          <p:cNvSpPr/>
          <p:nvPr/>
        </p:nvSpPr>
        <p:spPr>
          <a:xfrm>
            <a:off x="2982583" y="5807734"/>
            <a:ext cx="698740" cy="267419"/>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3" name="Прямая со стрелкой 2">
            <a:extLst>
              <a:ext uri="{FF2B5EF4-FFF2-40B4-BE49-F238E27FC236}">
                <a16:creationId xmlns:a16="http://schemas.microsoft.com/office/drawing/2014/main" id="{0EEAABDA-8BC6-2E3B-4A23-797DCD97599A}"/>
              </a:ext>
            </a:extLst>
          </p:cNvPr>
          <p:cNvCxnSpPr/>
          <p:nvPr/>
        </p:nvCxnSpPr>
        <p:spPr>
          <a:xfrm flipV="1">
            <a:off x="3341118" y="3479141"/>
            <a:ext cx="2639683" cy="73540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8081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a:extLst>
            <a:ext uri="{FF2B5EF4-FFF2-40B4-BE49-F238E27FC236}">
              <a16:creationId xmlns:a16="http://schemas.microsoft.com/office/drawing/2014/main" id="{50CE2297-A80D-2E65-313E-179058743D8A}"/>
            </a:ext>
          </a:extLst>
        </p:cNvPr>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3C651E2-27E3-5806-E5DE-A5D40768393E}"/>
              </a:ext>
            </a:extLst>
          </p:cNvPr>
          <p:cNvSpPr>
            <a:spLocks noGrp="1"/>
          </p:cNvSpPr>
          <p:nvPr>
            <p:ph idx="13"/>
          </p:nvPr>
        </p:nvSpPr>
        <p:spPr>
          <a:xfrm>
            <a:off x="376301" y="1921819"/>
            <a:ext cx="5722725" cy="4140590"/>
          </a:xfrm>
        </p:spPr>
        <p:txBody>
          <a:bodyPr rtlCol="0">
            <a:normAutofit/>
          </a:bodyPr>
          <a:lstStyle/>
          <a:p>
            <a:pPr>
              <a:buNone/>
              <a:defRPr/>
            </a:pPr>
            <a:r>
              <a:rPr lang="en-GB" sz="2400" b="1" dirty="0">
                <a:latin typeface="PT Sans"/>
              </a:rPr>
              <a:t>Our Solution</a:t>
            </a:r>
            <a:endParaRPr lang="en-GB" sz="2400" b="1" dirty="0"/>
          </a:p>
          <a:p>
            <a:pPr>
              <a:buNone/>
              <a:defRPr/>
            </a:pPr>
            <a:endParaRPr lang="en-GB" sz="1800" b="1" dirty="0">
              <a:latin typeface="PT Sans"/>
            </a:endParaRPr>
          </a:p>
          <a:p>
            <a:pPr marL="0" indent="0">
              <a:buNone/>
              <a:defRPr/>
            </a:pPr>
            <a:r>
              <a:rPr lang="en-GB" sz="1800" dirty="0">
                <a:latin typeface="PT Sans"/>
              </a:rPr>
              <a:t>An IoT-enabled, autonomous system designed to optimize greenhouse climate conditions. </a:t>
            </a:r>
            <a:endParaRPr lang="en-GB" sz="1800" dirty="0"/>
          </a:p>
          <a:p>
            <a:pPr marL="0" indent="0">
              <a:buNone/>
              <a:defRPr/>
            </a:pPr>
            <a:endParaRPr lang="en-GB" sz="1800" b="1" dirty="0">
              <a:latin typeface="PT Sans"/>
            </a:endParaRPr>
          </a:p>
          <a:p>
            <a:pPr marL="0" indent="0">
              <a:buNone/>
              <a:defRPr/>
            </a:pPr>
            <a:r>
              <a:rPr lang="en-GB" sz="1800" b="1" dirty="0">
                <a:latin typeface="PT Sans"/>
              </a:rPr>
              <a:t>Key Goals:</a:t>
            </a:r>
            <a:endParaRPr lang="en-GB" sz="1800" b="1" dirty="0"/>
          </a:p>
          <a:p>
            <a:pPr>
              <a:buFont typeface="Arial"/>
              <a:buChar char="•"/>
              <a:defRPr/>
            </a:pPr>
            <a:r>
              <a:rPr lang="en-GB" sz="1800" dirty="0">
                <a:latin typeface="PT Sans"/>
              </a:rPr>
              <a:t>Boost plant growth with stable conditions</a:t>
            </a:r>
            <a:endParaRPr lang="en-GB" sz="1800" dirty="0"/>
          </a:p>
          <a:p>
            <a:pPr>
              <a:buFont typeface="Arial"/>
              <a:buChar char="•"/>
              <a:defRPr/>
            </a:pPr>
            <a:r>
              <a:rPr lang="en-GB" sz="1800" dirty="0">
                <a:latin typeface="PT Sans"/>
              </a:rPr>
              <a:t>Auto-adjust climate using live data</a:t>
            </a:r>
            <a:endParaRPr lang="en-GB" dirty="0"/>
          </a:p>
          <a:p>
            <a:pPr>
              <a:buFont typeface="Arial"/>
              <a:buChar char="•"/>
              <a:defRPr/>
            </a:pPr>
            <a:r>
              <a:rPr lang="en-GB" sz="1800" dirty="0">
                <a:latin typeface="PT Sans"/>
              </a:rPr>
              <a:t>Enable remote monitoring and alerts</a:t>
            </a:r>
            <a:endParaRPr lang="en-GB" dirty="0"/>
          </a:p>
          <a:p>
            <a:pPr marL="0" indent="0">
              <a:buNone/>
              <a:defRPr/>
            </a:pPr>
            <a:endParaRPr lang="en-GB" sz="1800"/>
          </a:p>
          <a:p>
            <a:pPr marL="0" indent="0">
              <a:lnSpc>
                <a:spcPct val="100000"/>
              </a:lnSpc>
              <a:spcAft>
                <a:spcPts val="0"/>
              </a:spcAft>
              <a:buNone/>
              <a:defRPr/>
            </a:pPr>
            <a:endParaRPr lang="en-GB" sz="1800"/>
          </a:p>
        </p:txBody>
      </p:sp>
      <p:pic>
        <p:nvPicPr>
          <p:cNvPr id="2" name="Рисунок 1" descr="Изображение выглядит как Графика, текст, графический дизайн, графическая вставка&#10;&#10;Содержимое, созданное ИИ, может быть неверным.">
            <a:extLst>
              <a:ext uri="{FF2B5EF4-FFF2-40B4-BE49-F238E27FC236}">
                <a16:creationId xmlns:a16="http://schemas.microsoft.com/office/drawing/2014/main" id="{593D168E-6A8D-0368-3C4E-F9F9F071F650}"/>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405543" y="3429470"/>
            <a:ext cx="4572002" cy="3051230"/>
          </a:xfrm>
          <a:prstGeom prst="rect">
            <a:avLst/>
          </a:prstGeom>
        </p:spPr>
      </p:pic>
    </p:spTree>
    <p:extLst>
      <p:ext uri="{BB962C8B-B14F-4D97-AF65-F5344CB8AC3E}">
        <p14:creationId xmlns:p14="http://schemas.microsoft.com/office/powerpoint/2010/main" val="22113312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a:extLst>
            <a:ext uri="{FF2B5EF4-FFF2-40B4-BE49-F238E27FC236}">
              <a16:creationId xmlns:a16="http://schemas.microsoft.com/office/drawing/2014/main" id="{B133FB62-3FA7-9212-03B5-57AD1D1E206D}"/>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C3F269AB-FB6A-B3B5-051D-878EC2F3E83A}"/>
              </a:ext>
            </a:extLst>
          </p:cNvPr>
          <p:cNvSpPr txBox="1"/>
          <p:nvPr/>
        </p:nvSpPr>
        <p:spPr>
          <a:xfrm>
            <a:off x="163266" y="1710762"/>
            <a:ext cx="2658769"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latin typeface="PT Sans"/>
                <a:cs typeface="Arial"/>
              </a:rPr>
              <a:t>Stakeholders </a:t>
            </a:r>
            <a:r>
              <a:rPr lang="en-US" sz="2400" b="1" dirty="0">
                <a:latin typeface="PT Sans"/>
                <a:cs typeface="Arial"/>
              </a:rPr>
              <a:t> map</a:t>
            </a:r>
          </a:p>
          <a:p>
            <a:endParaRPr lang="en-US" sz="2000" b="1" dirty="0">
              <a:solidFill>
                <a:srgbClr val="E14BBC"/>
              </a:solidFill>
              <a:latin typeface="PT Sans"/>
              <a:cs typeface="Arial"/>
            </a:endParaRPr>
          </a:p>
          <a:p>
            <a:endParaRPr lang="en-US" sz="1600" dirty="0">
              <a:solidFill>
                <a:srgbClr val="E14BBC"/>
              </a:solidFill>
              <a:latin typeface="PT Sans"/>
            </a:endParaRPr>
          </a:p>
        </p:txBody>
      </p:sp>
      <p:pic>
        <p:nvPicPr>
          <p:cNvPr id="2" name="Рисунок 1" descr="Feedback Free Stock Photo - Public Domain Pictures">
            <a:extLst>
              <a:ext uri="{FF2B5EF4-FFF2-40B4-BE49-F238E27FC236}">
                <a16:creationId xmlns:a16="http://schemas.microsoft.com/office/drawing/2014/main" id="{B468E6FB-AC3D-B607-E0F2-B208EC52EEEE}"/>
              </a:ext>
            </a:extLst>
          </p:cNvPr>
          <p:cNvPicPr>
            <a:picLocks noChangeAspect="1"/>
          </p:cNvPicPr>
          <p:nvPr/>
        </p:nvPicPr>
        <p:blipFill>
          <a:blip r:embed="rId3"/>
          <a:stretch>
            <a:fillRect/>
          </a:stretch>
        </p:blipFill>
        <p:spPr>
          <a:xfrm>
            <a:off x="157911" y="3430465"/>
            <a:ext cx="2568370" cy="1563853"/>
          </a:xfrm>
          <a:prstGeom prst="rect">
            <a:avLst/>
          </a:prstGeom>
          <a:ln>
            <a:noFill/>
          </a:ln>
          <a:effectLst>
            <a:softEdge rad="112500"/>
          </a:effectLst>
        </p:spPr>
      </p:pic>
      <p:pic>
        <p:nvPicPr>
          <p:cNvPr id="7" name="Content Placeholder 6">
            <a:extLst>
              <a:ext uri="{FF2B5EF4-FFF2-40B4-BE49-F238E27FC236}">
                <a16:creationId xmlns:a16="http://schemas.microsoft.com/office/drawing/2014/main" id="{A247C20A-C534-FCC4-CE3A-30A8F9310F60}"/>
              </a:ext>
            </a:extLst>
          </p:cNvPr>
          <p:cNvPicPr>
            <a:picLocks noGrp="1" noChangeAspect="1"/>
          </p:cNvPicPr>
          <p:nvPr>
            <p:ph idx="13"/>
          </p:nvPr>
        </p:nvPicPr>
        <p:blipFill>
          <a:blip r:embed="rId4"/>
          <a:stretch>
            <a:fillRect/>
          </a:stretch>
        </p:blipFill>
        <p:spPr>
          <a:xfrm>
            <a:off x="3300782" y="1600485"/>
            <a:ext cx="5140726" cy="5214839"/>
          </a:xfrm>
        </p:spPr>
      </p:pic>
    </p:spTree>
    <p:extLst>
      <p:ext uri="{BB962C8B-B14F-4D97-AF65-F5344CB8AC3E}">
        <p14:creationId xmlns:p14="http://schemas.microsoft.com/office/powerpoint/2010/main" val="2466349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a:extLst>
            <a:ext uri="{FF2B5EF4-FFF2-40B4-BE49-F238E27FC236}">
              <a16:creationId xmlns:a16="http://schemas.microsoft.com/office/drawing/2014/main" id="{63F93722-1F0A-1D17-04B1-A95299AC109E}"/>
            </a:ext>
          </a:extLst>
        </p:cNvPr>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5F553D8-9524-FFC1-1BF4-4AB5F2DAC8EA}"/>
              </a:ext>
            </a:extLst>
          </p:cNvPr>
          <p:cNvSpPr>
            <a:spLocks noGrp="1"/>
          </p:cNvSpPr>
          <p:nvPr>
            <p:ph idx="13"/>
          </p:nvPr>
        </p:nvSpPr>
        <p:spPr>
          <a:xfrm>
            <a:off x="355673" y="1713722"/>
            <a:ext cx="7886700" cy="3019156"/>
          </a:xfrm>
        </p:spPr>
        <p:txBody>
          <a:bodyPr rtlCol="0"/>
          <a:lstStyle/>
          <a:p>
            <a:pPr>
              <a:buNone/>
              <a:defRPr/>
            </a:pPr>
            <a:r>
              <a:rPr lang="en-GB" sz="2400" b="1" dirty="0">
                <a:latin typeface="PT Sans"/>
              </a:rPr>
              <a:t>Our solution includes</a:t>
            </a:r>
            <a:endParaRPr lang="en-GB" sz="2400" b="1" dirty="0"/>
          </a:p>
          <a:p>
            <a:pPr>
              <a:buFont typeface="Arial"/>
              <a:buChar char="•"/>
              <a:defRPr/>
            </a:pPr>
            <a:r>
              <a:rPr lang="en-GB" sz="1600" b="1" dirty="0">
                <a:latin typeface="PT Sans"/>
              </a:rPr>
              <a:t>Sensors</a:t>
            </a:r>
            <a:endParaRPr lang="en-GB" sz="1600" dirty="0"/>
          </a:p>
          <a:p>
            <a:pPr>
              <a:buFont typeface="Arial"/>
              <a:buChar char="•"/>
              <a:defRPr/>
            </a:pPr>
            <a:r>
              <a:rPr lang="en-GB" sz="1600" b="1" dirty="0">
                <a:latin typeface="PT Sans"/>
              </a:rPr>
              <a:t>Automated Controls</a:t>
            </a:r>
            <a:endParaRPr lang="en-GB" sz="1600" dirty="0"/>
          </a:p>
          <a:p>
            <a:pPr>
              <a:buFont typeface="Arial"/>
              <a:buChar char="•"/>
              <a:defRPr/>
            </a:pPr>
            <a:r>
              <a:rPr lang="en-GB" sz="1600" b="1" dirty="0">
                <a:latin typeface="PT Sans"/>
              </a:rPr>
              <a:t>Data Processing</a:t>
            </a:r>
            <a:endParaRPr lang="en-GB" sz="1600" dirty="0"/>
          </a:p>
          <a:p>
            <a:pPr>
              <a:buFont typeface="Arial"/>
              <a:buChar char="•"/>
              <a:defRPr/>
            </a:pPr>
            <a:r>
              <a:rPr lang="en-GB" sz="1600" b="1" dirty="0">
                <a:latin typeface="PT Sans"/>
              </a:rPr>
              <a:t>Remote Access &amp; Alerts</a:t>
            </a:r>
            <a:endParaRPr lang="en-GB" sz="1600" dirty="0"/>
          </a:p>
          <a:p>
            <a:pPr>
              <a:buFont typeface="Arial"/>
              <a:buChar char="•"/>
              <a:defRPr/>
            </a:pPr>
            <a:endParaRPr lang="en-GB" sz="1600"/>
          </a:p>
          <a:p>
            <a:pPr marL="0" indent="0">
              <a:lnSpc>
                <a:spcPct val="100000"/>
              </a:lnSpc>
              <a:spcAft>
                <a:spcPts val="0"/>
              </a:spcAft>
              <a:buNone/>
              <a:defRPr/>
            </a:pPr>
            <a:endParaRPr lang="en-GB" sz="1600"/>
          </a:p>
        </p:txBody>
      </p:sp>
      <p:pic>
        <p:nvPicPr>
          <p:cNvPr id="3" name="Picture 2" descr="8 types of sensors for best Greenhouse Remote Monitoring Systems - Renke">
            <a:extLst>
              <a:ext uri="{FF2B5EF4-FFF2-40B4-BE49-F238E27FC236}">
                <a16:creationId xmlns:a16="http://schemas.microsoft.com/office/drawing/2014/main" id="{2342191C-D60E-B772-F138-2362BD58EA38}"/>
              </a:ext>
            </a:extLst>
          </p:cNvPr>
          <p:cNvPicPr>
            <a:picLocks noChangeAspect="1"/>
          </p:cNvPicPr>
          <p:nvPr/>
        </p:nvPicPr>
        <p:blipFill>
          <a:blip r:embed="rId3"/>
          <a:stretch>
            <a:fillRect/>
          </a:stretch>
        </p:blipFill>
        <p:spPr>
          <a:xfrm>
            <a:off x="4935845" y="1796150"/>
            <a:ext cx="3793185" cy="3903123"/>
          </a:xfrm>
          <a:prstGeom prst="rect">
            <a:avLst/>
          </a:prstGeom>
          <a:ln>
            <a:noFill/>
          </a:ln>
          <a:effectLst>
            <a:softEdge rad="112500"/>
          </a:effectLst>
        </p:spPr>
      </p:pic>
      <p:pic>
        <p:nvPicPr>
          <p:cNvPr id="5" name="Picture 4" descr="Smart sensors come to greenhouses | Farmtario">
            <a:extLst>
              <a:ext uri="{FF2B5EF4-FFF2-40B4-BE49-F238E27FC236}">
                <a16:creationId xmlns:a16="http://schemas.microsoft.com/office/drawing/2014/main" id="{DC1CEC22-5DEB-6DE6-FD03-496997E1341E}"/>
              </a:ext>
            </a:extLst>
          </p:cNvPr>
          <p:cNvPicPr>
            <a:picLocks noChangeAspect="1"/>
          </p:cNvPicPr>
          <p:nvPr/>
        </p:nvPicPr>
        <p:blipFill>
          <a:blip r:embed="rId4"/>
          <a:stretch>
            <a:fillRect/>
          </a:stretch>
        </p:blipFill>
        <p:spPr>
          <a:xfrm>
            <a:off x="493117" y="3972716"/>
            <a:ext cx="3798276" cy="2565388"/>
          </a:xfrm>
          <a:prstGeom prst="rect">
            <a:avLst/>
          </a:prstGeom>
          <a:ln>
            <a:noFill/>
          </a:ln>
          <a:effectLst>
            <a:softEdge rad="112500"/>
          </a:effectLst>
        </p:spPr>
      </p:pic>
    </p:spTree>
    <p:extLst>
      <p:ext uri="{BB962C8B-B14F-4D97-AF65-F5344CB8AC3E}">
        <p14:creationId xmlns:p14="http://schemas.microsoft.com/office/powerpoint/2010/main" val="3877221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a:extLst>
            <a:ext uri="{FF2B5EF4-FFF2-40B4-BE49-F238E27FC236}">
              <a16:creationId xmlns:a16="http://schemas.microsoft.com/office/drawing/2014/main" id="{3A45DD0F-3E6E-E61D-EB8D-AE558F641FA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62B3D0D-EEBE-E418-E3E4-49A941F7A315}"/>
              </a:ext>
            </a:extLst>
          </p:cNvPr>
          <p:cNvSpPr txBox="1"/>
          <p:nvPr/>
        </p:nvSpPr>
        <p:spPr>
          <a:xfrm>
            <a:off x="264930" y="1706303"/>
            <a:ext cx="4681401" cy="36009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ea typeface="Fira Code"/>
            </a:endParaRPr>
          </a:p>
          <a:p>
            <a:r>
              <a:rPr lang="en-US" sz="2400" b="1" dirty="0">
                <a:latin typeface="Arial"/>
                <a:ea typeface="Fira Code"/>
                <a:cs typeface="Arial"/>
              </a:rPr>
              <a:t>Priority System Requirements:</a:t>
            </a:r>
            <a:endParaRPr lang="en-US" sz="2400" dirty="0"/>
          </a:p>
          <a:p>
            <a:endParaRPr lang="en-US" sz="2400" b="1" dirty="0">
              <a:latin typeface="Arial"/>
              <a:ea typeface="Fira Code"/>
              <a:cs typeface="Arial"/>
            </a:endParaRPr>
          </a:p>
          <a:p>
            <a:pPr marL="285750" indent="-285750">
              <a:buFont typeface="Arial"/>
              <a:buChar char="•"/>
            </a:pPr>
            <a:r>
              <a:rPr lang="en-US" dirty="0">
                <a:latin typeface="Arial"/>
                <a:ea typeface="Fira Code"/>
                <a:cs typeface="Arial"/>
              </a:rPr>
              <a:t>Automated climate control</a:t>
            </a:r>
            <a:endParaRPr lang="en-US" dirty="0">
              <a:latin typeface="Arial"/>
              <a:cs typeface="Arial"/>
            </a:endParaRPr>
          </a:p>
          <a:p>
            <a:pPr marL="285750" indent="-285750">
              <a:buFont typeface="Arial"/>
              <a:buChar char="•"/>
            </a:pPr>
            <a:r>
              <a:rPr lang="en-US" dirty="0">
                <a:latin typeface="Arial"/>
                <a:ea typeface="Fira Code"/>
                <a:cs typeface="Arial"/>
              </a:rPr>
              <a:t>Real-time monitoring</a:t>
            </a:r>
            <a:endParaRPr lang="en-US" dirty="0"/>
          </a:p>
          <a:p>
            <a:pPr marL="285750" indent="-285750">
              <a:buFont typeface="Arial"/>
              <a:buChar char="•"/>
            </a:pPr>
            <a:r>
              <a:rPr lang="en-US" dirty="0">
                <a:latin typeface="Arial"/>
                <a:ea typeface="Fira Code"/>
                <a:cs typeface="Arial"/>
              </a:rPr>
              <a:t>System failure notifications</a:t>
            </a:r>
            <a:endParaRPr lang="en-US" dirty="0"/>
          </a:p>
          <a:p>
            <a:pPr marL="285750" indent="-285750">
              <a:buFont typeface="Arial"/>
              <a:buChar char="•"/>
            </a:pPr>
            <a:r>
              <a:rPr lang="en-US" dirty="0">
                <a:latin typeface="Arial"/>
                <a:ea typeface="Fira Code"/>
                <a:cs typeface="Arial"/>
              </a:rPr>
              <a:t>Balance accuracy with efficiency</a:t>
            </a:r>
            <a:endParaRPr lang="en-US" dirty="0">
              <a:latin typeface="Arial"/>
              <a:cs typeface="Arial"/>
            </a:endParaRPr>
          </a:p>
          <a:p>
            <a:pPr marL="285750" indent="-285750">
              <a:buFont typeface="Arial"/>
              <a:buChar char="•"/>
            </a:pPr>
            <a:r>
              <a:rPr lang="en-US" dirty="0">
                <a:latin typeface="Arial"/>
                <a:ea typeface="Fira Code"/>
                <a:cs typeface="Arial"/>
              </a:rPr>
              <a:t>Energy optimization</a:t>
            </a:r>
            <a:endParaRPr lang="en-US" dirty="0"/>
          </a:p>
          <a:p>
            <a:pPr marL="285750" indent="-285750">
              <a:buFont typeface="Arial"/>
              <a:buChar char="•"/>
            </a:pPr>
            <a:r>
              <a:rPr lang="en-US" dirty="0">
                <a:latin typeface="Arial"/>
                <a:ea typeface="Fira Code"/>
                <a:cs typeface="Arial"/>
              </a:rPr>
              <a:t>Integration with existing systems</a:t>
            </a:r>
            <a:endParaRPr lang="en-US" dirty="0">
              <a:latin typeface="Arial"/>
              <a:cs typeface="Arial"/>
            </a:endParaRPr>
          </a:p>
          <a:p>
            <a:pPr marL="285750" indent="-285750">
              <a:buFont typeface="Arial"/>
              <a:buChar char="•"/>
            </a:pPr>
            <a:r>
              <a:rPr lang="en-US" dirty="0">
                <a:latin typeface="Arial"/>
                <a:ea typeface="Fira Code"/>
                <a:cs typeface="Arial"/>
              </a:rPr>
              <a:t>Minimal error rates</a:t>
            </a:r>
            <a:endParaRPr lang="en-US" dirty="0">
              <a:latin typeface="Arial"/>
              <a:cs typeface="Arial"/>
            </a:endParaRPr>
          </a:p>
          <a:p>
            <a:pPr marL="285750" indent="-285750">
              <a:buFont typeface="Arial"/>
              <a:buChar char="•"/>
            </a:pPr>
            <a:r>
              <a:rPr lang="en-US" dirty="0">
                <a:latin typeface="Arial"/>
                <a:ea typeface="Fira Code"/>
                <a:cs typeface="Arial"/>
              </a:rPr>
              <a:t>Configurable climate parameters</a:t>
            </a:r>
            <a:endParaRPr lang="en-US" dirty="0">
              <a:latin typeface="Arial"/>
            </a:endParaRPr>
          </a:p>
          <a:p>
            <a:endParaRPr lang="en-US" b="1" dirty="0">
              <a:latin typeface="PT Sans"/>
              <a:ea typeface="Fira Code"/>
              <a:cs typeface="Fira Code"/>
            </a:endParaRPr>
          </a:p>
        </p:txBody>
      </p:sp>
      <p:pic>
        <p:nvPicPr>
          <p:cNvPr id="5" name="Picture 4" descr="Rows of small plants growing in dome greenhouse">
            <a:extLst>
              <a:ext uri="{FF2B5EF4-FFF2-40B4-BE49-F238E27FC236}">
                <a16:creationId xmlns:a16="http://schemas.microsoft.com/office/drawing/2014/main" id="{0C9B2616-62A1-9360-30A2-BDE43DD583D4}"/>
              </a:ext>
            </a:extLst>
          </p:cNvPr>
          <p:cNvPicPr>
            <a:picLocks noChangeAspect="1"/>
          </p:cNvPicPr>
          <p:nvPr/>
        </p:nvPicPr>
        <p:blipFill>
          <a:blip r:embed="rId3"/>
          <a:stretch>
            <a:fillRect/>
          </a:stretch>
        </p:blipFill>
        <p:spPr>
          <a:xfrm>
            <a:off x="4234705" y="4274418"/>
            <a:ext cx="3035582" cy="2398423"/>
          </a:xfrm>
          <a:prstGeom prst="rect">
            <a:avLst/>
          </a:prstGeom>
          <a:ln>
            <a:noFill/>
          </a:ln>
          <a:effectLst>
            <a:softEdge rad="112500"/>
          </a:effectLst>
        </p:spPr>
      </p:pic>
      <p:pic>
        <p:nvPicPr>
          <p:cNvPr id="6" name="Picture 5" descr="Woman working in greenhouse">
            <a:extLst>
              <a:ext uri="{FF2B5EF4-FFF2-40B4-BE49-F238E27FC236}">
                <a16:creationId xmlns:a16="http://schemas.microsoft.com/office/drawing/2014/main" id="{722579A9-4E82-2788-BBF6-576E7A2D8D33}"/>
              </a:ext>
            </a:extLst>
          </p:cNvPr>
          <p:cNvPicPr>
            <a:picLocks noChangeAspect="1"/>
          </p:cNvPicPr>
          <p:nvPr/>
        </p:nvPicPr>
        <p:blipFill>
          <a:blip r:embed="rId4"/>
          <a:srcRect l="18398" t="-104" b="188"/>
          <a:stretch/>
        </p:blipFill>
        <p:spPr>
          <a:xfrm>
            <a:off x="5964177" y="1697663"/>
            <a:ext cx="3039865" cy="2569622"/>
          </a:xfrm>
          <a:prstGeom prst="rect">
            <a:avLst/>
          </a:prstGeom>
          <a:ln>
            <a:noFill/>
          </a:ln>
          <a:effectLst>
            <a:softEdge rad="112500"/>
          </a:effectLst>
        </p:spPr>
      </p:pic>
    </p:spTree>
    <p:extLst>
      <p:ext uri="{BB962C8B-B14F-4D97-AF65-F5344CB8AC3E}">
        <p14:creationId xmlns:p14="http://schemas.microsoft.com/office/powerpoint/2010/main" val="2569293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a:extLst>
            <a:ext uri="{FF2B5EF4-FFF2-40B4-BE49-F238E27FC236}">
              <a16:creationId xmlns:a16="http://schemas.microsoft.com/office/drawing/2014/main" id="{ED198D08-DBD7-3A21-DCEA-9D7B5EF7A6E5}"/>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59971281-FE9E-AD31-30F7-F4BE76752E4D}"/>
              </a:ext>
            </a:extLst>
          </p:cNvPr>
          <p:cNvSpPr txBox="1"/>
          <p:nvPr/>
        </p:nvSpPr>
        <p:spPr>
          <a:xfrm>
            <a:off x="965201" y="3596426"/>
            <a:ext cx="7948436"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u-RU" sz="1600" b="1" dirty="0">
                <a:solidFill>
                  <a:srgbClr val="000001"/>
                </a:solidFill>
                <a:latin typeface="Arial"/>
                <a:cs typeface="Arial"/>
              </a:rPr>
              <a:t>DC Motor                         </a:t>
            </a:r>
            <a:r>
              <a:rPr lang="ru-RU" sz="1600" b="1" dirty="0" err="1">
                <a:solidFill>
                  <a:srgbClr val="000001"/>
                </a:solidFill>
                <a:latin typeface="Arial"/>
                <a:cs typeface="Arial"/>
              </a:rPr>
              <a:t>Linear</a:t>
            </a:r>
            <a:r>
              <a:rPr lang="ru-RU" sz="1600" b="1" dirty="0">
                <a:solidFill>
                  <a:srgbClr val="000001"/>
                </a:solidFill>
                <a:latin typeface="Arial"/>
                <a:cs typeface="Arial"/>
              </a:rPr>
              <a:t> </a:t>
            </a:r>
            <a:r>
              <a:rPr lang="ru-RU" sz="1600" b="1" dirty="0" err="1">
                <a:solidFill>
                  <a:srgbClr val="000001"/>
                </a:solidFill>
                <a:latin typeface="Arial"/>
                <a:cs typeface="Arial"/>
              </a:rPr>
              <a:t>Actuator</a:t>
            </a:r>
            <a:r>
              <a:rPr lang="ru-RU" sz="1600" b="1" dirty="0">
                <a:solidFill>
                  <a:srgbClr val="000001"/>
                </a:solidFill>
                <a:latin typeface="Arial"/>
                <a:cs typeface="Arial"/>
              </a:rPr>
              <a:t>                 LED                </a:t>
            </a:r>
            <a:r>
              <a:rPr lang="ru-RU" sz="1600" b="1" dirty="0" err="1">
                <a:solidFill>
                  <a:srgbClr val="000001"/>
                </a:solidFill>
                <a:latin typeface="Arial"/>
                <a:cs typeface="Arial"/>
              </a:rPr>
              <a:t>Relay</a:t>
            </a:r>
            <a:r>
              <a:rPr lang="ru-RU" sz="1600" b="1" dirty="0">
                <a:solidFill>
                  <a:srgbClr val="000001"/>
                </a:solidFill>
                <a:latin typeface="Arial"/>
                <a:cs typeface="Arial"/>
              </a:rPr>
              <a:t> </a:t>
            </a:r>
            <a:r>
              <a:rPr lang="ru-RU" sz="1600" b="1" dirty="0" err="1">
                <a:solidFill>
                  <a:srgbClr val="000001"/>
                </a:solidFill>
                <a:latin typeface="Arial"/>
                <a:cs typeface="Arial"/>
              </a:rPr>
              <a:t>Module</a:t>
            </a:r>
            <a:r>
              <a:rPr lang="ru-RU" sz="1600" b="1" dirty="0">
                <a:solidFill>
                  <a:srgbClr val="000001"/>
                </a:solidFill>
                <a:latin typeface="Arial"/>
                <a:cs typeface="Arial"/>
              </a:rPr>
              <a:t>  </a:t>
            </a:r>
            <a:endParaRPr lang="ru-RU" sz="1600" b="1">
              <a:solidFill>
                <a:srgbClr val="000001"/>
              </a:solidFill>
            </a:endParaRPr>
          </a:p>
        </p:txBody>
      </p:sp>
      <p:sp>
        <p:nvSpPr>
          <p:cNvPr id="9" name="TextBox 8">
            <a:extLst>
              <a:ext uri="{FF2B5EF4-FFF2-40B4-BE49-F238E27FC236}">
                <a16:creationId xmlns:a16="http://schemas.microsoft.com/office/drawing/2014/main" id="{13A6FA54-16B7-32A5-3EA0-CD889F90EE14}"/>
              </a:ext>
            </a:extLst>
          </p:cNvPr>
          <p:cNvSpPr txBox="1"/>
          <p:nvPr/>
        </p:nvSpPr>
        <p:spPr>
          <a:xfrm>
            <a:off x="987662" y="6379174"/>
            <a:ext cx="728758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ru-RU" sz="1600" b="1" dirty="0">
                <a:solidFill>
                  <a:srgbClr val="000001"/>
                </a:solidFill>
                <a:latin typeface="Arial"/>
                <a:cs typeface="Arial"/>
              </a:rPr>
              <a:t>DHT 11                                     Light </a:t>
            </a:r>
            <a:r>
              <a:rPr lang="ru-RU" sz="1600" b="1" dirty="0" err="1">
                <a:solidFill>
                  <a:srgbClr val="000001"/>
                </a:solidFill>
                <a:latin typeface="Arial"/>
                <a:cs typeface="Arial"/>
              </a:rPr>
              <a:t>Sensor</a:t>
            </a:r>
            <a:r>
              <a:rPr lang="ru-RU" sz="1600" b="1" dirty="0">
                <a:solidFill>
                  <a:srgbClr val="000001"/>
                </a:solidFill>
                <a:latin typeface="Arial"/>
                <a:cs typeface="Arial"/>
              </a:rPr>
              <a:t>                                       ESP 32   </a:t>
            </a:r>
            <a:endParaRPr lang="ru-RU" sz="1600" b="1" dirty="0"/>
          </a:p>
        </p:txBody>
      </p:sp>
      <p:pic>
        <p:nvPicPr>
          <p:cNvPr id="2" name="Рисунок 1" descr="Изображение выглядит как штепсель&#10;&#10;Содержимое, созданное искусственным интеллектом, может быть неверным.">
            <a:extLst>
              <a:ext uri="{FF2B5EF4-FFF2-40B4-BE49-F238E27FC236}">
                <a16:creationId xmlns:a16="http://schemas.microsoft.com/office/drawing/2014/main" id="{F7AF0BBE-7A71-6607-5240-6D9011E349D0}"/>
              </a:ext>
            </a:extLst>
          </p:cNvPr>
          <p:cNvPicPr>
            <a:picLocks noChangeAspect="1"/>
          </p:cNvPicPr>
          <p:nvPr/>
        </p:nvPicPr>
        <p:blipFill>
          <a:blip r:embed="rId3"/>
          <a:stretch>
            <a:fillRect/>
          </a:stretch>
        </p:blipFill>
        <p:spPr>
          <a:xfrm>
            <a:off x="143774" y="1718095"/>
            <a:ext cx="1437737" cy="1437737"/>
          </a:xfrm>
          <a:prstGeom prst="rect">
            <a:avLst/>
          </a:prstGeom>
        </p:spPr>
      </p:pic>
      <p:pic>
        <p:nvPicPr>
          <p:cNvPr id="7" name="Рисунок 6" descr="Изображение выглядит как Механический вентилятор, пропеллер, фанат&#10;&#10;Содержимое, созданное искусственным интеллектом, может быть неверным.">
            <a:extLst>
              <a:ext uri="{FF2B5EF4-FFF2-40B4-BE49-F238E27FC236}">
                <a16:creationId xmlns:a16="http://schemas.microsoft.com/office/drawing/2014/main" id="{033459CD-961E-9634-EBD6-F1CD119C4132}"/>
              </a:ext>
            </a:extLst>
          </p:cNvPr>
          <p:cNvPicPr>
            <a:picLocks noChangeAspect="1"/>
          </p:cNvPicPr>
          <p:nvPr/>
        </p:nvPicPr>
        <p:blipFill>
          <a:blip r:embed="rId4"/>
          <a:stretch>
            <a:fillRect/>
          </a:stretch>
        </p:blipFill>
        <p:spPr>
          <a:xfrm>
            <a:off x="1432703" y="1885590"/>
            <a:ext cx="1469367" cy="1544848"/>
          </a:xfrm>
          <a:prstGeom prst="rect">
            <a:avLst/>
          </a:prstGeom>
        </p:spPr>
      </p:pic>
      <p:pic>
        <p:nvPicPr>
          <p:cNvPr id="10" name="Рисунок 9" descr="Изображение выглядит как цилиндр&#10;&#10;Содержимое, созданное искусственным интеллектом, может быть неверным.">
            <a:extLst>
              <a:ext uri="{FF2B5EF4-FFF2-40B4-BE49-F238E27FC236}">
                <a16:creationId xmlns:a16="http://schemas.microsoft.com/office/drawing/2014/main" id="{EB4A755C-2BB3-7C09-3C0F-122C46AE424E}"/>
              </a:ext>
            </a:extLst>
          </p:cNvPr>
          <p:cNvPicPr>
            <a:picLocks noChangeAspect="1"/>
          </p:cNvPicPr>
          <p:nvPr/>
        </p:nvPicPr>
        <p:blipFill>
          <a:blip r:embed="rId5"/>
          <a:stretch>
            <a:fillRect/>
          </a:stretch>
        </p:blipFill>
        <p:spPr>
          <a:xfrm rot="5400000">
            <a:off x="3158330" y="1816939"/>
            <a:ext cx="1975484" cy="1585105"/>
          </a:xfrm>
          <a:prstGeom prst="rect">
            <a:avLst/>
          </a:prstGeom>
        </p:spPr>
      </p:pic>
      <p:pic>
        <p:nvPicPr>
          <p:cNvPr id="12" name="Рисунок 11">
            <a:extLst>
              <a:ext uri="{FF2B5EF4-FFF2-40B4-BE49-F238E27FC236}">
                <a16:creationId xmlns:a16="http://schemas.microsoft.com/office/drawing/2014/main" id="{7F810DCC-CA5C-2CB9-C997-F201174C9C25}"/>
              </a:ext>
            </a:extLst>
          </p:cNvPr>
          <p:cNvPicPr>
            <a:picLocks noChangeAspect="1"/>
          </p:cNvPicPr>
          <p:nvPr/>
        </p:nvPicPr>
        <p:blipFill>
          <a:blip r:embed="rId6"/>
          <a:stretch>
            <a:fillRect/>
          </a:stretch>
        </p:blipFill>
        <p:spPr>
          <a:xfrm>
            <a:off x="680229" y="4400370"/>
            <a:ext cx="1820533" cy="1777401"/>
          </a:xfrm>
          <a:prstGeom prst="rect">
            <a:avLst/>
          </a:prstGeom>
        </p:spPr>
      </p:pic>
      <p:pic>
        <p:nvPicPr>
          <p:cNvPr id="13" name="Рисунок 12" descr="Изображение выглядит как текст, Электронная техника, электроника, схема&#10;&#10;Содержимое, созданное искусственным интеллектом, может быть неверным.">
            <a:extLst>
              <a:ext uri="{FF2B5EF4-FFF2-40B4-BE49-F238E27FC236}">
                <a16:creationId xmlns:a16="http://schemas.microsoft.com/office/drawing/2014/main" id="{FC9AAEC6-C7B7-DEF2-C3D9-81E5D9D277B4}"/>
              </a:ext>
            </a:extLst>
          </p:cNvPr>
          <p:cNvPicPr>
            <a:picLocks noChangeAspect="1"/>
          </p:cNvPicPr>
          <p:nvPr/>
        </p:nvPicPr>
        <p:blipFill>
          <a:blip r:embed="rId7"/>
          <a:stretch>
            <a:fillRect/>
          </a:stretch>
        </p:blipFill>
        <p:spPr>
          <a:xfrm>
            <a:off x="3644661" y="4377904"/>
            <a:ext cx="1843898" cy="1800766"/>
          </a:xfrm>
          <a:prstGeom prst="rect">
            <a:avLst/>
          </a:prstGeom>
        </p:spPr>
      </p:pic>
      <p:pic>
        <p:nvPicPr>
          <p:cNvPr id="14" name="Рисунок 13" descr="Изображение выглядит как электроника, Электронный компонент, Компонент схемы, Электронная техника&#10;&#10;Содержимое, созданное искусственным интеллектом, может быть неверным.">
            <a:extLst>
              <a:ext uri="{FF2B5EF4-FFF2-40B4-BE49-F238E27FC236}">
                <a16:creationId xmlns:a16="http://schemas.microsoft.com/office/drawing/2014/main" id="{4B2BCBC0-1140-490C-A3F8-1FA35031E869}"/>
              </a:ext>
            </a:extLst>
          </p:cNvPr>
          <p:cNvPicPr>
            <a:picLocks noChangeAspect="1"/>
          </p:cNvPicPr>
          <p:nvPr/>
        </p:nvPicPr>
        <p:blipFill>
          <a:blip r:embed="rId8"/>
          <a:stretch>
            <a:fillRect/>
          </a:stretch>
        </p:blipFill>
        <p:spPr>
          <a:xfrm>
            <a:off x="6426679" y="4356337"/>
            <a:ext cx="2490878" cy="1854681"/>
          </a:xfrm>
          <a:prstGeom prst="rect">
            <a:avLst/>
          </a:prstGeom>
        </p:spPr>
      </p:pic>
      <p:pic>
        <p:nvPicPr>
          <p:cNvPr id="15" name="Рисунок 14">
            <a:extLst>
              <a:ext uri="{FF2B5EF4-FFF2-40B4-BE49-F238E27FC236}">
                <a16:creationId xmlns:a16="http://schemas.microsoft.com/office/drawing/2014/main" id="{26F0A389-AF72-EB81-F337-F74056E8C434}"/>
              </a:ext>
            </a:extLst>
          </p:cNvPr>
          <p:cNvPicPr>
            <a:picLocks noChangeAspect="1"/>
          </p:cNvPicPr>
          <p:nvPr/>
        </p:nvPicPr>
        <p:blipFill>
          <a:blip r:embed="rId9"/>
          <a:srcRect t="1164" r="39349" b="21559"/>
          <a:stretch>
            <a:fillRect/>
          </a:stretch>
        </p:blipFill>
        <p:spPr>
          <a:xfrm>
            <a:off x="5245130" y="1970458"/>
            <a:ext cx="1473280" cy="1267009"/>
          </a:xfrm>
          <a:prstGeom prst="rect">
            <a:avLst/>
          </a:prstGeom>
        </p:spPr>
      </p:pic>
      <p:pic>
        <p:nvPicPr>
          <p:cNvPr id="16" name="Рисунок 15" descr="Изображение выглядит как электроника, текст, Электронная техника, Компонент схемы&#10;&#10;Содержимое, созданное искусственным интеллектом, может быть неверным.">
            <a:extLst>
              <a:ext uri="{FF2B5EF4-FFF2-40B4-BE49-F238E27FC236}">
                <a16:creationId xmlns:a16="http://schemas.microsoft.com/office/drawing/2014/main" id="{A23B4916-7F78-17B9-F94B-3557EE948C5F}"/>
              </a:ext>
            </a:extLst>
          </p:cNvPr>
          <p:cNvPicPr>
            <a:picLocks noChangeAspect="1"/>
          </p:cNvPicPr>
          <p:nvPr/>
        </p:nvPicPr>
        <p:blipFill>
          <a:blip r:embed="rId10"/>
          <a:stretch>
            <a:fillRect/>
          </a:stretch>
        </p:blipFill>
        <p:spPr>
          <a:xfrm>
            <a:off x="7071138" y="1994857"/>
            <a:ext cx="1848943" cy="1434143"/>
          </a:xfrm>
          <a:prstGeom prst="rect">
            <a:avLst/>
          </a:prstGeom>
        </p:spPr>
      </p:pic>
    </p:spTree>
    <p:extLst>
      <p:ext uri="{BB962C8B-B14F-4D97-AF65-F5344CB8AC3E}">
        <p14:creationId xmlns:p14="http://schemas.microsoft.com/office/powerpoint/2010/main" val="5122132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TotalTime>
  <Words>251</Words>
  <Application>Microsoft Office PowerPoint</Application>
  <PresentationFormat>On-screen Show (4:3)</PresentationFormat>
  <Paragraphs>58</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Calibri</vt:lpstr>
      <vt:lpstr>Calibri Light</vt:lpstr>
      <vt:lpstr>Fira Code</vt:lpstr>
      <vt:lpstr>PT Sans</vt:lpstr>
      <vt:lpstr>var(--font-claude-message)</vt:lpstr>
      <vt:lpstr>Office Theme</vt:lpstr>
      <vt:lpstr>2_Office Theme</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serghei.aladin@gmail.com</dc:creator>
  <cp:lastModifiedBy>Dmitrii Cravcenco</cp:lastModifiedBy>
  <cp:revision>548</cp:revision>
  <dcterms:created xsi:type="dcterms:W3CDTF">2016-11-09T12:50:21Z</dcterms:created>
  <dcterms:modified xsi:type="dcterms:W3CDTF">2025-06-16T10:03:16Z</dcterms:modified>
</cp:coreProperties>
</file>